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256" r:id="rId5"/>
    <p:sldId id="272" r:id="rId6"/>
    <p:sldId id="267" r:id="rId7"/>
    <p:sldId id="271" r:id="rId8"/>
    <p:sldId id="268" r:id="rId9"/>
    <p:sldId id="269" r:id="rId10"/>
    <p:sldId id="266" r:id="rId11"/>
    <p:sldId id="258" r:id="rId12"/>
    <p:sldId id="257" r:id="rId13"/>
    <p:sldId id="282" r:id="rId14"/>
    <p:sldId id="281" r:id="rId15"/>
    <p:sldId id="284" r:id="rId16"/>
    <p:sldId id="285" r:id="rId17"/>
    <p:sldId id="283" r:id="rId18"/>
    <p:sldId id="286" r:id="rId19"/>
    <p:sldId id="287" r:id="rId20"/>
    <p:sldId id="280" r:id="rId21"/>
    <p:sldId id="27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57492-801D-4763-A671-9D7353DB87D4}" v="1050" dt="2019-11-02T23:33:14.940"/>
    <p1510:client id="{A66A37A9-D115-4C97-8D11-72DCB02A4E52}" v="2602" dt="2019-11-01T15:21:15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02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E790AE-E90E-4C46-95E3-0A972191E9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04C6951-7A57-4AA2-98DF-A1B452C646E9}">
      <dgm:prSet/>
      <dgm:spPr/>
      <dgm:t>
        <a:bodyPr/>
        <a:lstStyle/>
        <a:p>
          <a:r>
            <a:rPr lang="en-US"/>
            <a:t>Data scientist</a:t>
          </a:r>
        </a:p>
      </dgm:t>
    </dgm:pt>
    <dgm:pt modelId="{0BB24421-876E-4DEF-941A-C3516ED7C59E}" type="parTrans" cxnId="{ABE03D4C-C87C-4C6A-ADCC-EA7437AFCD57}">
      <dgm:prSet/>
      <dgm:spPr/>
      <dgm:t>
        <a:bodyPr/>
        <a:lstStyle/>
        <a:p>
          <a:endParaRPr lang="en-US"/>
        </a:p>
      </dgm:t>
    </dgm:pt>
    <dgm:pt modelId="{2A145112-1D17-402F-BAD0-BA5B223FFB6E}" type="sibTrans" cxnId="{ABE03D4C-C87C-4C6A-ADCC-EA7437AFCD57}">
      <dgm:prSet/>
      <dgm:spPr/>
      <dgm:t>
        <a:bodyPr/>
        <a:lstStyle/>
        <a:p>
          <a:endParaRPr lang="en-US"/>
        </a:p>
      </dgm:t>
    </dgm:pt>
    <dgm:pt modelId="{C575E3AC-0883-4379-B388-AB4441D31629}">
      <dgm:prSet/>
      <dgm:spPr/>
      <dgm:t>
        <a:bodyPr/>
        <a:lstStyle/>
        <a:p>
          <a:r>
            <a:rPr lang="en-US"/>
            <a:t>Self-driving car engineer</a:t>
          </a:r>
        </a:p>
      </dgm:t>
    </dgm:pt>
    <dgm:pt modelId="{BA76867A-FE0F-4EFF-BC60-25D887146614}" type="parTrans" cxnId="{C6A7D13E-BD33-446A-99A5-1F35EA07ED4C}">
      <dgm:prSet/>
      <dgm:spPr/>
      <dgm:t>
        <a:bodyPr/>
        <a:lstStyle/>
        <a:p>
          <a:endParaRPr lang="en-US"/>
        </a:p>
      </dgm:t>
    </dgm:pt>
    <dgm:pt modelId="{0352C2E0-0083-4AD7-9A0B-7136F27250BC}" type="sibTrans" cxnId="{C6A7D13E-BD33-446A-99A5-1F35EA07ED4C}">
      <dgm:prSet/>
      <dgm:spPr/>
      <dgm:t>
        <a:bodyPr/>
        <a:lstStyle/>
        <a:p>
          <a:endParaRPr lang="en-US"/>
        </a:p>
      </dgm:t>
    </dgm:pt>
    <dgm:pt modelId="{4BEED499-9740-4986-830C-DDADEAF12B31}">
      <dgm:prSet/>
      <dgm:spPr/>
      <dgm:t>
        <a:bodyPr/>
        <a:lstStyle/>
        <a:p>
          <a:r>
            <a:rPr lang="en-US"/>
            <a:t>Artificial Intelligence specialist</a:t>
          </a:r>
        </a:p>
      </dgm:t>
    </dgm:pt>
    <dgm:pt modelId="{9FFD3E5F-A91C-4ACD-BEEE-146C69B42F54}" type="parTrans" cxnId="{9427C1E5-9EA8-40C2-95A1-D9FBF12EE302}">
      <dgm:prSet/>
      <dgm:spPr/>
      <dgm:t>
        <a:bodyPr/>
        <a:lstStyle/>
        <a:p>
          <a:endParaRPr lang="en-US"/>
        </a:p>
      </dgm:t>
    </dgm:pt>
    <dgm:pt modelId="{D754B154-F8BB-4239-A376-8C817D942669}" type="sibTrans" cxnId="{9427C1E5-9EA8-40C2-95A1-D9FBF12EE302}">
      <dgm:prSet/>
      <dgm:spPr/>
      <dgm:t>
        <a:bodyPr/>
        <a:lstStyle/>
        <a:p>
          <a:endParaRPr lang="en-US"/>
        </a:p>
      </dgm:t>
    </dgm:pt>
    <dgm:pt modelId="{98202EFB-C4BF-4E2B-9986-BD13A0B252EC}">
      <dgm:prSet/>
      <dgm:spPr/>
      <dgm:t>
        <a:bodyPr/>
        <a:lstStyle/>
        <a:p>
          <a:r>
            <a:rPr lang="en-US"/>
            <a:t>Machine Learning Specialist</a:t>
          </a:r>
        </a:p>
      </dgm:t>
    </dgm:pt>
    <dgm:pt modelId="{5442395A-2353-4848-8F7B-FA42C960CAA8}" type="parTrans" cxnId="{ADDA2A98-5CA7-496C-86C1-33E5A5F8D3D5}">
      <dgm:prSet/>
      <dgm:spPr/>
      <dgm:t>
        <a:bodyPr/>
        <a:lstStyle/>
        <a:p>
          <a:endParaRPr lang="en-US"/>
        </a:p>
      </dgm:t>
    </dgm:pt>
    <dgm:pt modelId="{5207FFE9-95CC-4AE1-9F40-7F15610D5514}" type="sibTrans" cxnId="{ADDA2A98-5CA7-496C-86C1-33E5A5F8D3D5}">
      <dgm:prSet/>
      <dgm:spPr/>
      <dgm:t>
        <a:bodyPr/>
        <a:lstStyle/>
        <a:p>
          <a:endParaRPr lang="en-US"/>
        </a:p>
      </dgm:t>
    </dgm:pt>
    <dgm:pt modelId="{64A5D93A-A5FC-48AF-B4D4-6569F0560CE7}">
      <dgm:prSet/>
      <dgm:spPr/>
      <dgm:t>
        <a:bodyPr/>
        <a:lstStyle/>
        <a:p>
          <a:r>
            <a:rPr lang="en-US"/>
            <a:t>Mobile App Developer</a:t>
          </a:r>
        </a:p>
      </dgm:t>
    </dgm:pt>
    <dgm:pt modelId="{D0B46597-367D-4579-A53A-7FEF2C07625D}" type="parTrans" cxnId="{E6584A96-C5EB-49FB-B153-3CD3A3E8E015}">
      <dgm:prSet/>
      <dgm:spPr/>
      <dgm:t>
        <a:bodyPr/>
        <a:lstStyle/>
        <a:p>
          <a:endParaRPr lang="en-US"/>
        </a:p>
      </dgm:t>
    </dgm:pt>
    <dgm:pt modelId="{5897F442-8BD2-40A7-AB5C-98612C713605}" type="sibTrans" cxnId="{E6584A96-C5EB-49FB-B153-3CD3A3E8E015}">
      <dgm:prSet/>
      <dgm:spPr/>
      <dgm:t>
        <a:bodyPr/>
        <a:lstStyle/>
        <a:p>
          <a:endParaRPr lang="en-US"/>
        </a:p>
      </dgm:t>
    </dgm:pt>
    <dgm:pt modelId="{DD34C048-3BD2-43AC-806B-78826EC2B0BB}">
      <dgm:prSet/>
      <dgm:spPr/>
      <dgm:t>
        <a:bodyPr/>
        <a:lstStyle/>
        <a:p>
          <a:r>
            <a:rPr lang="en-US"/>
            <a:t>Social Media Manager</a:t>
          </a:r>
        </a:p>
      </dgm:t>
    </dgm:pt>
    <dgm:pt modelId="{AAC6398E-C495-4808-8FCF-18F8C95BD9AD}" type="parTrans" cxnId="{D65EB241-512A-4BA4-AF45-88BC90FDD516}">
      <dgm:prSet/>
      <dgm:spPr/>
      <dgm:t>
        <a:bodyPr/>
        <a:lstStyle/>
        <a:p>
          <a:endParaRPr lang="en-US"/>
        </a:p>
      </dgm:t>
    </dgm:pt>
    <dgm:pt modelId="{90D8FBA3-2207-4403-87B2-AEA8F99BD0A5}" type="sibTrans" cxnId="{D65EB241-512A-4BA4-AF45-88BC90FDD516}">
      <dgm:prSet/>
      <dgm:spPr/>
      <dgm:t>
        <a:bodyPr/>
        <a:lstStyle/>
        <a:p>
          <a:endParaRPr lang="en-US"/>
        </a:p>
      </dgm:t>
    </dgm:pt>
    <dgm:pt modelId="{C40D8E3D-A3AD-422D-820B-B36068F2098C}">
      <dgm:prSet/>
      <dgm:spPr/>
      <dgm:t>
        <a:bodyPr/>
        <a:lstStyle/>
        <a:p>
          <a:r>
            <a:rPr lang="en-US"/>
            <a:t>Cloud Architect</a:t>
          </a:r>
        </a:p>
      </dgm:t>
    </dgm:pt>
    <dgm:pt modelId="{6A3E6FB1-8CD6-4D35-8707-0BBAB999D3B3}" type="parTrans" cxnId="{C1F3E062-BE42-4690-8936-98632E09E2BB}">
      <dgm:prSet/>
      <dgm:spPr/>
      <dgm:t>
        <a:bodyPr/>
        <a:lstStyle/>
        <a:p>
          <a:endParaRPr lang="en-US"/>
        </a:p>
      </dgm:t>
    </dgm:pt>
    <dgm:pt modelId="{44D470A0-48E8-40E6-A555-20695983E154}" type="sibTrans" cxnId="{C1F3E062-BE42-4690-8936-98632E09E2BB}">
      <dgm:prSet/>
      <dgm:spPr/>
      <dgm:t>
        <a:bodyPr/>
        <a:lstStyle/>
        <a:p>
          <a:endParaRPr lang="en-US"/>
        </a:p>
      </dgm:t>
    </dgm:pt>
    <dgm:pt modelId="{52F07985-9BA6-4A22-BE63-1CB050618E93}">
      <dgm:prSet/>
      <dgm:spPr/>
      <dgm:t>
        <a:bodyPr/>
        <a:lstStyle/>
        <a:p>
          <a:r>
            <a:rPr lang="en-US"/>
            <a:t>DevOps</a:t>
          </a:r>
        </a:p>
      </dgm:t>
    </dgm:pt>
    <dgm:pt modelId="{B95D0F5E-DFD8-4337-8560-DE80A90CE6E6}" type="parTrans" cxnId="{EF369E09-C6C2-4E2E-ACEE-09980F23FB39}">
      <dgm:prSet/>
      <dgm:spPr/>
      <dgm:t>
        <a:bodyPr/>
        <a:lstStyle/>
        <a:p>
          <a:endParaRPr lang="en-US"/>
        </a:p>
      </dgm:t>
    </dgm:pt>
    <dgm:pt modelId="{2C6D0DC6-0609-4A62-9E46-09A6E85F9373}" type="sibTrans" cxnId="{EF369E09-C6C2-4E2E-ACEE-09980F23FB39}">
      <dgm:prSet/>
      <dgm:spPr/>
      <dgm:t>
        <a:bodyPr/>
        <a:lstStyle/>
        <a:p>
          <a:endParaRPr lang="en-US"/>
        </a:p>
      </dgm:t>
    </dgm:pt>
    <dgm:pt modelId="{4174E504-78F6-45A5-973A-F003B1CA35E1}">
      <dgm:prSet/>
      <dgm:spPr/>
      <dgm:t>
        <a:bodyPr/>
        <a:lstStyle/>
        <a:p>
          <a:r>
            <a:rPr lang="en-US"/>
            <a:t>Search Engine Optimization</a:t>
          </a:r>
        </a:p>
      </dgm:t>
    </dgm:pt>
    <dgm:pt modelId="{1D1B1B2E-E0E0-4F86-BFB4-1AEDF03987FE}" type="parTrans" cxnId="{D296C432-D7C5-4D24-B636-146CFEB15F21}">
      <dgm:prSet/>
      <dgm:spPr/>
      <dgm:t>
        <a:bodyPr/>
        <a:lstStyle/>
        <a:p>
          <a:endParaRPr lang="en-US"/>
        </a:p>
      </dgm:t>
    </dgm:pt>
    <dgm:pt modelId="{0821B3E8-144E-4227-9944-081F70CE66DF}" type="sibTrans" cxnId="{D296C432-D7C5-4D24-B636-146CFEB15F21}">
      <dgm:prSet/>
      <dgm:spPr/>
      <dgm:t>
        <a:bodyPr/>
        <a:lstStyle/>
        <a:p>
          <a:endParaRPr lang="en-US"/>
        </a:p>
      </dgm:t>
    </dgm:pt>
    <dgm:pt modelId="{4F8084DD-3DB7-4A90-9070-17F0E15D2A65}">
      <dgm:prSet/>
      <dgm:spPr/>
      <dgm:t>
        <a:bodyPr/>
        <a:lstStyle/>
        <a:p>
          <a:r>
            <a:rPr lang="en-US"/>
            <a:t>Tech Ethicist </a:t>
          </a:r>
        </a:p>
      </dgm:t>
    </dgm:pt>
    <dgm:pt modelId="{3D64B436-3204-45C2-98BB-ED8818078B8E}" type="parTrans" cxnId="{30150374-1A5A-49E6-BADB-0ECEC48DA7DA}">
      <dgm:prSet/>
      <dgm:spPr/>
      <dgm:t>
        <a:bodyPr/>
        <a:lstStyle/>
        <a:p>
          <a:endParaRPr lang="en-US"/>
        </a:p>
      </dgm:t>
    </dgm:pt>
    <dgm:pt modelId="{0F1776DE-16E6-4CBA-A7C4-A0A6E49D977A}" type="sibTrans" cxnId="{30150374-1A5A-49E6-BADB-0ECEC48DA7DA}">
      <dgm:prSet/>
      <dgm:spPr/>
      <dgm:t>
        <a:bodyPr/>
        <a:lstStyle/>
        <a:p>
          <a:endParaRPr lang="en-US"/>
        </a:p>
      </dgm:t>
    </dgm:pt>
    <dgm:pt modelId="{3B92EC97-53BF-4195-BE96-3E3B501ED0EA}">
      <dgm:prSet/>
      <dgm:spPr/>
      <dgm:t>
        <a:bodyPr/>
        <a:lstStyle/>
        <a:p>
          <a:r>
            <a:rPr lang="en-US"/>
            <a:t>User Experience Designer</a:t>
          </a:r>
        </a:p>
      </dgm:t>
    </dgm:pt>
    <dgm:pt modelId="{FCE6F253-496C-4878-94EB-1595CD9F6B95}" type="parTrans" cxnId="{9C493D38-11C4-4FA0-B799-602B02DEB973}">
      <dgm:prSet/>
      <dgm:spPr/>
      <dgm:t>
        <a:bodyPr/>
        <a:lstStyle/>
        <a:p>
          <a:endParaRPr lang="en-US"/>
        </a:p>
      </dgm:t>
    </dgm:pt>
    <dgm:pt modelId="{63AACBD1-A750-4508-9461-87F8AB96AA7C}" type="sibTrans" cxnId="{9C493D38-11C4-4FA0-B799-602B02DEB973}">
      <dgm:prSet/>
      <dgm:spPr/>
      <dgm:t>
        <a:bodyPr/>
        <a:lstStyle/>
        <a:p>
          <a:endParaRPr lang="en-US"/>
        </a:p>
      </dgm:t>
    </dgm:pt>
    <dgm:pt modelId="{89ED4922-1509-4344-A522-2C380958696C}">
      <dgm:prSet/>
      <dgm:spPr/>
      <dgm:t>
        <a:bodyPr/>
        <a:lstStyle/>
        <a:p>
          <a:r>
            <a:rPr lang="en-US"/>
            <a:t>Drone Operator or Programmer</a:t>
          </a:r>
        </a:p>
      </dgm:t>
    </dgm:pt>
    <dgm:pt modelId="{DEED60AE-7D3A-41C9-B897-132801FE5C6F}" type="parTrans" cxnId="{EB62FD85-24AA-41A8-82C4-45B64D4B4645}">
      <dgm:prSet/>
      <dgm:spPr/>
      <dgm:t>
        <a:bodyPr/>
        <a:lstStyle/>
        <a:p>
          <a:endParaRPr lang="en-US"/>
        </a:p>
      </dgm:t>
    </dgm:pt>
    <dgm:pt modelId="{19139F30-9F3E-4396-8FE8-D87B9C85587A}" type="sibTrans" cxnId="{EB62FD85-24AA-41A8-82C4-45B64D4B4645}">
      <dgm:prSet/>
      <dgm:spPr/>
      <dgm:t>
        <a:bodyPr/>
        <a:lstStyle/>
        <a:p>
          <a:endParaRPr lang="en-US"/>
        </a:p>
      </dgm:t>
    </dgm:pt>
    <dgm:pt modelId="{C8D8B31F-DA9E-471E-B870-3739504D8FC7}">
      <dgm:prSet/>
      <dgm:spPr/>
      <dgm:t>
        <a:bodyPr/>
        <a:lstStyle/>
        <a:p>
          <a:r>
            <a:rPr lang="en-US"/>
            <a:t>Quantum Computer Programmer</a:t>
          </a:r>
        </a:p>
      </dgm:t>
    </dgm:pt>
    <dgm:pt modelId="{6AABAB7A-D199-48D5-B259-6EC2C7097A46}" type="parTrans" cxnId="{68C9E593-8BFF-4722-8EF7-49B7107C6247}">
      <dgm:prSet/>
      <dgm:spPr/>
      <dgm:t>
        <a:bodyPr/>
        <a:lstStyle/>
        <a:p>
          <a:endParaRPr lang="en-US"/>
        </a:p>
      </dgm:t>
    </dgm:pt>
    <dgm:pt modelId="{675EE26A-46CA-458E-B017-B8D42CA9C94C}" type="sibTrans" cxnId="{68C9E593-8BFF-4722-8EF7-49B7107C6247}">
      <dgm:prSet/>
      <dgm:spPr/>
      <dgm:t>
        <a:bodyPr/>
        <a:lstStyle/>
        <a:p>
          <a:endParaRPr lang="en-US"/>
        </a:p>
      </dgm:t>
    </dgm:pt>
    <dgm:pt modelId="{DEAABF05-A015-4AAE-B1D0-B68D483115FE}">
      <dgm:prSet/>
      <dgm:spPr/>
      <dgm:t>
        <a:bodyPr/>
        <a:lstStyle/>
        <a:p>
          <a:r>
            <a:rPr lang="en-US"/>
            <a:t>Blockchain contract programmer</a:t>
          </a:r>
        </a:p>
      </dgm:t>
    </dgm:pt>
    <dgm:pt modelId="{91A8727F-D2CA-401F-B194-130297517ACE}" type="parTrans" cxnId="{7D172DCF-E786-4F0B-A4EF-F2ADA9F10CEA}">
      <dgm:prSet/>
      <dgm:spPr/>
      <dgm:t>
        <a:bodyPr/>
        <a:lstStyle/>
        <a:p>
          <a:endParaRPr lang="en-US"/>
        </a:p>
      </dgm:t>
    </dgm:pt>
    <dgm:pt modelId="{64A171EF-CA47-4B54-85F4-FC334DBB9DF5}" type="sibTrans" cxnId="{7D172DCF-E786-4F0B-A4EF-F2ADA9F10CEA}">
      <dgm:prSet/>
      <dgm:spPr/>
      <dgm:t>
        <a:bodyPr/>
        <a:lstStyle/>
        <a:p>
          <a:endParaRPr lang="en-US"/>
        </a:p>
      </dgm:t>
    </dgm:pt>
    <dgm:pt modelId="{8408E171-D64E-479F-ACAF-D1A721759133}" type="pres">
      <dgm:prSet presAssocID="{12E790AE-E90E-4C46-95E3-0A972191E922}" presName="diagram" presStyleCnt="0">
        <dgm:presLayoutVars>
          <dgm:dir/>
          <dgm:resizeHandles val="exact"/>
        </dgm:presLayoutVars>
      </dgm:prSet>
      <dgm:spPr/>
    </dgm:pt>
    <dgm:pt modelId="{CC34E9BC-864F-4AE5-8E42-1F117EB618CD}" type="pres">
      <dgm:prSet presAssocID="{704C6951-7A57-4AA2-98DF-A1B452C646E9}" presName="node" presStyleLbl="node1" presStyleIdx="0" presStyleCnt="14">
        <dgm:presLayoutVars>
          <dgm:bulletEnabled val="1"/>
        </dgm:presLayoutVars>
      </dgm:prSet>
      <dgm:spPr/>
    </dgm:pt>
    <dgm:pt modelId="{8DFE9C80-7FC3-4105-BDE8-CAC9CA0B76B3}" type="pres">
      <dgm:prSet presAssocID="{2A145112-1D17-402F-BAD0-BA5B223FFB6E}" presName="sibTrans" presStyleCnt="0"/>
      <dgm:spPr/>
    </dgm:pt>
    <dgm:pt modelId="{6E5541AF-A6AA-4875-B7BC-17BC2627B043}" type="pres">
      <dgm:prSet presAssocID="{C575E3AC-0883-4379-B388-AB4441D31629}" presName="node" presStyleLbl="node1" presStyleIdx="1" presStyleCnt="14">
        <dgm:presLayoutVars>
          <dgm:bulletEnabled val="1"/>
        </dgm:presLayoutVars>
      </dgm:prSet>
      <dgm:spPr/>
    </dgm:pt>
    <dgm:pt modelId="{BCA22C1D-9B56-4AAC-873E-F0BA1ECC425D}" type="pres">
      <dgm:prSet presAssocID="{0352C2E0-0083-4AD7-9A0B-7136F27250BC}" presName="sibTrans" presStyleCnt="0"/>
      <dgm:spPr/>
    </dgm:pt>
    <dgm:pt modelId="{D52D8772-A631-4195-8F9A-C3EC082CE0AA}" type="pres">
      <dgm:prSet presAssocID="{4BEED499-9740-4986-830C-DDADEAF12B31}" presName="node" presStyleLbl="node1" presStyleIdx="2" presStyleCnt="14">
        <dgm:presLayoutVars>
          <dgm:bulletEnabled val="1"/>
        </dgm:presLayoutVars>
      </dgm:prSet>
      <dgm:spPr/>
    </dgm:pt>
    <dgm:pt modelId="{412982E0-E676-435D-A709-8FA765F73B30}" type="pres">
      <dgm:prSet presAssocID="{D754B154-F8BB-4239-A376-8C817D942669}" presName="sibTrans" presStyleCnt="0"/>
      <dgm:spPr/>
    </dgm:pt>
    <dgm:pt modelId="{AFD6AF26-B558-431A-9D45-26326AA03A1A}" type="pres">
      <dgm:prSet presAssocID="{98202EFB-C4BF-4E2B-9986-BD13A0B252EC}" presName="node" presStyleLbl="node1" presStyleIdx="3" presStyleCnt="14">
        <dgm:presLayoutVars>
          <dgm:bulletEnabled val="1"/>
        </dgm:presLayoutVars>
      </dgm:prSet>
      <dgm:spPr/>
    </dgm:pt>
    <dgm:pt modelId="{E064AC39-5F72-463E-B53C-38A66F13A0B3}" type="pres">
      <dgm:prSet presAssocID="{5207FFE9-95CC-4AE1-9F40-7F15610D5514}" presName="sibTrans" presStyleCnt="0"/>
      <dgm:spPr/>
    </dgm:pt>
    <dgm:pt modelId="{84EF1E87-537F-4234-A3F1-413347A3CAE8}" type="pres">
      <dgm:prSet presAssocID="{64A5D93A-A5FC-48AF-B4D4-6569F0560CE7}" presName="node" presStyleLbl="node1" presStyleIdx="4" presStyleCnt="14">
        <dgm:presLayoutVars>
          <dgm:bulletEnabled val="1"/>
        </dgm:presLayoutVars>
      </dgm:prSet>
      <dgm:spPr/>
    </dgm:pt>
    <dgm:pt modelId="{11C4FBB1-B090-4D84-A104-9A13621B7DA5}" type="pres">
      <dgm:prSet presAssocID="{5897F442-8BD2-40A7-AB5C-98612C713605}" presName="sibTrans" presStyleCnt="0"/>
      <dgm:spPr/>
    </dgm:pt>
    <dgm:pt modelId="{3A0E201A-078D-49E6-B9B5-658E7CFE89EC}" type="pres">
      <dgm:prSet presAssocID="{DD34C048-3BD2-43AC-806B-78826EC2B0BB}" presName="node" presStyleLbl="node1" presStyleIdx="5" presStyleCnt="14">
        <dgm:presLayoutVars>
          <dgm:bulletEnabled val="1"/>
        </dgm:presLayoutVars>
      </dgm:prSet>
      <dgm:spPr/>
    </dgm:pt>
    <dgm:pt modelId="{EAAB6944-5ACF-470B-85B9-2D82F437439E}" type="pres">
      <dgm:prSet presAssocID="{90D8FBA3-2207-4403-87B2-AEA8F99BD0A5}" presName="sibTrans" presStyleCnt="0"/>
      <dgm:spPr/>
    </dgm:pt>
    <dgm:pt modelId="{50791036-DE9D-43CB-A895-4FFFE28E05CA}" type="pres">
      <dgm:prSet presAssocID="{C40D8E3D-A3AD-422D-820B-B36068F2098C}" presName="node" presStyleLbl="node1" presStyleIdx="6" presStyleCnt="14">
        <dgm:presLayoutVars>
          <dgm:bulletEnabled val="1"/>
        </dgm:presLayoutVars>
      </dgm:prSet>
      <dgm:spPr/>
    </dgm:pt>
    <dgm:pt modelId="{7D485230-FBA6-4D0D-B666-7E900471DC16}" type="pres">
      <dgm:prSet presAssocID="{44D470A0-48E8-40E6-A555-20695983E154}" presName="sibTrans" presStyleCnt="0"/>
      <dgm:spPr/>
    </dgm:pt>
    <dgm:pt modelId="{96085326-7B4F-4871-BB19-3CF7FC0187EB}" type="pres">
      <dgm:prSet presAssocID="{52F07985-9BA6-4A22-BE63-1CB050618E93}" presName="node" presStyleLbl="node1" presStyleIdx="7" presStyleCnt="14">
        <dgm:presLayoutVars>
          <dgm:bulletEnabled val="1"/>
        </dgm:presLayoutVars>
      </dgm:prSet>
      <dgm:spPr/>
    </dgm:pt>
    <dgm:pt modelId="{63A3F7FD-CA71-4050-9D70-2DF906D24BFF}" type="pres">
      <dgm:prSet presAssocID="{2C6D0DC6-0609-4A62-9E46-09A6E85F9373}" presName="sibTrans" presStyleCnt="0"/>
      <dgm:spPr/>
    </dgm:pt>
    <dgm:pt modelId="{793AF983-1FAE-4DB2-BA0B-EA40775C851F}" type="pres">
      <dgm:prSet presAssocID="{4174E504-78F6-45A5-973A-F003B1CA35E1}" presName="node" presStyleLbl="node1" presStyleIdx="8" presStyleCnt="14">
        <dgm:presLayoutVars>
          <dgm:bulletEnabled val="1"/>
        </dgm:presLayoutVars>
      </dgm:prSet>
      <dgm:spPr/>
    </dgm:pt>
    <dgm:pt modelId="{9CA018D2-0E79-457C-B774-8CE1517B4685}" type="pres">
      <dgm:prSet presAssocID="{0821B3E8-144E-4227-9944-081F70CE66DF}" presName="sibTrans" presStyleCnt="0"/>
      <dgm:spPr/>
    </dgm:pt>
    <dgm:pt modelId="{19C81F44-9BC6-48EF-BCED-71BCA6C10E89}" type="pres">
      <dgm:prSet presAssocID="{4F8084DD-3DB7-4A90-9070-17F0E15D2A65}" presName="node" presStyleLbl="node1" presStyleIdx="9" presStyleCnt="14">
        <dgm:presLayoutVars>
          <dgm:bulletEnabled val="1"/>
        </dgm:presLayoutVars>
      </dgm:prSet>
      <dgm:spPr/>
    </dgm:pt>
    <dgm:pt modelId="{794CFF83-112E-4E6F-999A-09C8C97823B8}" type="pres">
      <dgm:prSet presAssocID="{0F1776DE-16E6-4CBA-A7C4-A0A6E49D977A}" presName="sibTrans" presStyleCnt="0"/>
      <dgm:spPr/>
    </dgm:pt>
    <dgm:pt modelId="{9B0ECEBF-D4E1-4D07-92F0-A9642FC6F767}" type="pres">
      <dgm:prSet presAssocID="{3B92EC97-53BF-4195-BE96-3E3B501ED0EA}" presName="node" presStyleLbl="node1" presStyleIdx="10" presStyleCnt="14">
        <dgm:presLayoutVars>
          <dgm:bulletEnabled val="1"/>
        </dgm:presLayoutVars>
      </dgm:prSet>
      <dgm:spPr/>
    </dgm:pt>
    <dgm:pt modelId="{38235EBE-EE91-40C3-AB31-06DBEED8A319}" type="pres">
      <dgm:prSet presAssocID="{63AACBD1-A750-4508-9461-87F8AB96AA7C}" presName="sibTrans" presStyleCnt="0"/>
      <dgm:spPr/>
    </dgm:pt>
    <dgm:pt modelId="{5D0EAF3E-B7A4-4005-A7FA-B390C8691FBF}" type="pres">
      <dgm:prSet presAssocID="{89ED4922-1509-4344-A522-2C380958696C}" presName="node" presStyleLbl="node1" presStyleIdx="11" presStyleCnt="14">
        <dgm:presLayoutVars>
          <dgm:bulletEnabled val="1"/>
        </dgm:presLayoutVars>
      </dgm:prSet>
      <dgm:spPr/>
    </dgm:pt>
    <dgm:pt modelId="{7D77F24C-9EDF-41AF-AF23-6A0A55DCD24D}" type="pres">
      <dgm:prSet presAssocID="{19139F30-9F3E-4396-8FE8-D87B9C85587A}" presName="sibTrans" presStyleCnt="0"/>
      <dgm:spPr/>
    </dgm:pt>
    <dgm:pt modelId="{99A09982-78DB-4F92-97EB-DB848F52C089}" type="pres">
      <dgm:prSet presAssocID="{C8D8B31F-DA9E-471E-B870-3739504D8FC7}" presName="node" presStyleLbl="node1" presStyleIdx="12" presStyleCnt="14">
        <dgm:presLayoutVars>
          <dgm:bulletEnabled val="1"/>
        </dgm:presLayoutVars>
      </dgm:prSet>
      <dgm:spPr/>
    </dgm:pt>
    <dgm:pt modelId="{E519682F-87C5-4340-AC43-26D2E0D397A2}" type="pres">
      <dgm:prSet presAssocID="{675EE26A-46CA-458E-B017-B8D42CA9C94C}" presName="sibTrans" presStyleCnt="0"/>
      <dgm:spPr/>
    </dgm:pt>
    <dgm:pt modelId="{67F8790F-A977-43DD-810C-5EF50293C856}" type="pres">
      <dgm:prSet presAssocID="{DEAABF05-A015-4AAE-B1D0-B68D483115FE}" presName="node" presStyleLbl="node1" presStyleIdx="13" presStyleCnt="14">
        <dgm:presLayoutVars>
          <dgm:bulletEnabled val="1"/>
        </dgm:presLayoutVars>
      </dgm:prSet>
      <dgm:spPr/>
    </dgm:pt>
  </dgm:ptLst>
  <dgm:cxnLst>
    <dgm:cxn modelId="{EF369E09-C6C2-4E2E-ACEE-09980F23FB39}" srcId="{12E790AE-E90E-4C46-95E3-0A972191E922}" destId="{52F07985-9BA6-4A22-BE63-1CB050618E93}" srcOrd="7" destOrd="0" parTransId="{B95D0F5E-DFD8-4337-8560-DE80A90CE6E6}" sibTransId="{2C6D0DC6-0609-4A62-9E46-09A6E85F9373}"/>
    <dgm:cxn modelId="{6D61D809-421D-41C3-A679-A49599DF7656}" type="presOf" srcId="{12E790AE-E90E-4C46-95E3-0A972191E922}" destId="{8408E171-D64E-479F-ACAF-D1A721759133}" srcOrd="0" destOrd="0" presId="urn:microsoft.com/office/officeart/2005/8/layout/default"/>
    <dgm:cxn modelId="{1B887E2E-CA37-4AC3-BE16-B7D7F6F18132}" type="presOf" srcId="{DD34C048-3BD2-43AC-806B-78826EC2B0BB}" destId="{3A0E201A-078D-49E6-B9B5-658E7CFE89EC}" srcOrd="0" destOrd="0" presId="urn:microsoft.com/office/officeart/2005/8/layout/default"/>
    <dgm:cxn modelId="{D296C432-D7C5-4D24-B636-146CFEB15F21}" srcId="{12E790AE-E90E-4C46-95E3-0A972191E922}" destId="{4174E504-78F6-45A5-973A-F003B1CA35E1}" srcOrd="8" destOrd="0" parTransId="{1D1B1B2E-E0E0-4F86-BFB4-1AEDF03987FE}" sibTransId="{0821B3E8-144E-4227-9944-081F70CE66DF}"/>
    <dgm:cxn modelId="{C5B5D832-75DA-4D0D-A3F3-099C122B4C86}" type="presOf" srcId="{89ED4922-1509-4344-A522-2C380958696C}" destId="{5D0EAF3E-B7A4-4005-A7FA-B390C8691FBF}" srcOrd="0" destOrd="0" presId="urn:microsoft.com/office/officeart/2005/8/layout/default"/>
    <dgm:cxn modelId="{9C493D38-11C4-4FA0-B799-602B02DEB973}" srcId="{12E790AE-E90E-4C46-95E3-0A972191E922}" destId="{3B92EC97-53BF-4195-BE96-3E3B501ED0EA}" srcOrd="10" destOrd="0" parTransId="{FCE6F253-496C-4878-94EB-1595CD9F6B95}" sibTransId="{63AACBD1-A750-4508-9461-87F8AB96AA7C}"/>
    <dgm:cxn modelId="{C6A7D13E-BD33-446A-99A5-1F35EA07ED4C}" srcId="{12E790AE-E90E-4C46-95E3-0A972191E922}" destId="{C575E3AC-0883-4379-B388-AB4441D31629}" srcOrd="1" destOrd="0" parTransId="{BA76867A-FE0F-4EFF-BC60-25D887146614}" sibTransId="{0352C2E0-0083-4AD7-9A0B-7136F27250BC}"/>
    <dgm:cxn modelId="{D65EB241-512A-4BA4-AF45-88BC90FDD516}" srcId="{12E790AE-E90E-4C46-95E3-0A972191E922}" destId="{DD34C048-3BD2-43AC-806B-78826EC2B0BB}" srcOrd="5" destOrd="0" parTransId="{AAC6398E-C495-4808-8FCF-18F8C95BD9AD}" sibTransId="{90D8FBA3-2207-4403-87B2-AEA8F99BD0A5}"/>
    <dgm:cxn modelId="{15B43442-6803-4853-A548-FA5C01BF9CBE}" type="presOf" srcId="{3B92EC97-53BF-4195-BE96-3E3B501ED0EA}" destId="{9B0ECEBF-D4E1-4D07-92F0-A9642FC6F767}" srcOrd="0" destOrd="0" presId="urn:microsoft.com/office/officeart/2005/8/layout/default"/>
    <dgm:cxn modelId="{C1F3E062-BE42-4690-8936-98632E09E2BB}" srcId="{12E790AE-E90E-4C46-95E3-0A972191E922}" destId="{C40D8E3D-A3AD-422D-820B-B36068F2098C}" srcOrd="6" destOrd="0" parTransId="{6A3E6FB1-8CD6-4D35-8707-0BBAB999D3B3}" sibTransId="{44D470A0-48E8-40E6-A555-20695983E154}"/>
    <dgm:cxn modelId="{D7B88565-E244-4DB5-BCD3-A040743AE339}" type="presOf" srcId="{704C6951-7A57-4AA2-98DF-A1B452C646E9}" destId="{CC34E9BC-864F-4AE5-8E42-1F117EB618CD}" srcOrd="0" destOrd="0" presId="urn:microsoft.com/office/officeart/2005/8/layout/default"/>
    <dgm:cxn modelId="{ABE03D4C-C87C-4C6A-ADCC-EA7437AFCD57}" srcId="{12E790AE-E90E-4C46-95E3-0A972191E922}" destId="{704C6951-7A57-4AA2-98DF-A1B452C646E9}" srcOrd="0" destOrd="0" parTransId="{0BB24421-876E-4DEF-941A-C3516ED7C59E}" sibTransId="{2A145112-1D17-402F-BAD0-BA5B223FFB6E}"/>
    <dgm:cxn modelId="{1A54E94D-9BD0-4782-99B3-BE7B1FA48EC0}" type="presOf" srcId="{4174E504-78F6-45A5-973A-F003B1CA35E1}" destId="{793AF983-1FAE-4DB2-BA0B-EA40775C851F}" srcOrd="0" destOrd="0" presId="urn:microsoft.com/office/officeart/2005/8/layout/default"/>
    <dgm:cxn modelId="{30150374-1A5A-49E6-BADB-0ECEC48DA7DA}" srcId="{12E790AE-E90E-4C46-95E3-0A972191E922}" destId="{4F8084DD-3DB7-4A90-9070-17F0E15D2A65}" srcOrd="9" destOrd="0" parTransId="{3D64B436-3204-45C2-98BB-ED8818078B8E}" sibTransId="{0F1776DE-16E6-4CBA-A7C4-A0A6E49D977A}"/>
    <dgm:cxn modelId="{B61B7577-CF0C-4954-B5E7-3F2EEAA69357}" type="presOf" srcId="{98202EFB-C4BF-4E2B-9986-BD13A0B252EC}" destId="{AFD6AF26-B558-431A-9D45-26326AA03A1A}" srcOrd="0" destOrd="0" presId="urn:microsoft.com/office/officeart/2005/8/layout/default"/>
    <dgm:cxn modelId="{7193B084-47D7-4FCF-9AE2-B26230D37739}" type="presOf" srcId="{C8D8B31F-DA9E-471E-B870-3739504D8FC7}" destId="{99A09982-78DB-4F92-97EB-DB848F52C089}" srcOrd="0" destOrd="0" presId="urn:microsoft.com/office/officeart/2005/8/layout/default"/>
    <dgm:cxn modelId="{EB62FD85-24AA-41A8-82C4-45B64D4B4645}" srcId="{12E790AE-E90E-4C46-95E3-0A972191E922}" destId="{89ED4922-1509-4344-A522-2C380958696C}" srcOrd="11" destOrd="0" parTransId="{DEED60AE-7D3A-41C9-B897-132801FE5C6F}" sibTransId="{19139F30-9F3E-4396-8FE8-D87B9C85587A}"/>
    <dgm:cxn modelId="{96764E90-6293-41BD-83DC-2256105F24B1}" type="presOf" srcId="{64A5D93A-A5FC-48AF-B4D4-6569F0560CE7}" destId="{84EF1E87-537F-4234-A3F1-413347A3CAE8}" srcOrd="0" destOrd="0" presId="urn:microsoft.com/office/officeart/2005/8/layout/default"/>
    <dgm:cxn modelId="{68C9E593-8BFF-4722-8EF7-49B7107C6247}" srcId="{12E790AE-E90E-4C46-95E3-0A972191E922}" destId="{C8D8B31F-DA9E-471E-B870-3739504D8FC7}" srcOrd="12" destOrd="0" parTransId="{6AABAB7A-D199-48D5-B259-6EC2C7097A46}" sibTransId="{675EE26A-46CA-458E-B017-B8D42CA9C94C}"/>
    <dgm:cxn modelId="{E6584A96-C5EB-49FB-B153-3CD3A3E8E015}" srcId="{12E790AE-E90E-4C46-95E3-0A972191E922}" destId="{64A5D93A-A5FC-48AF-B4D4-6569F0560CE7}" srcOrd="4" destOrd="0" parTransId="{D0B46597-367D-4579-A53A-7FEF2C07625D}" sibTransId="{5897F442-8BD2-40A7-AB5C-98612C713605}"/>
    <dgm:cxn modelId="{ADDA2A98-5CA7-496C-86C1-33E5A5F8D3D5}" srcId="{12E790AE-E90E-4C46-95E3-0A972191E922}" destId="{98202EFB-C4BF-4E2B-9986-BD13A0B252EC}" srcOrd="3" destOrd="0" parTransId="{5442395A-2353-4848-8F7B-FA42C960CAA8}" sibTransId="{5207FFE9-95CC-4AE1-9F40-7F15610D5514}"/>
    <dgm:cxn modelId="{AEE566B4-6BA0-480D-B067-036DB72E289D}" type="presOf" srcId="{4F8084DD-3DB7-4A90-9070-17F0E15D2A65}" destId="{19C81F44-9BC6-48EF-BCED-71BCA6C10E89}" srcOrd="0" destOrd="0" presId="urn:microsoft.com/office/officeart/2005/8/layout/default"/>
    <dgm:cxn modelId="{5F0A29C8-FC51-48E6-B33D-DA4F65E72A5F}" type="presOf" srcId="{52F07985-9BA6-4A22-BE63-1CB050618E93}" destId="{96085326-7B4F-4871-BB19-3CF7FC0187EB}" srcOrd="0" destOrd="0" presId="urn:microsoft.com/office/officeart/2005/8/layout/default"/>
    <dgm:cxn modelId="{9249D9CA-EE38-46D6-90F9-BAA80E15E927}" type="presOf" srcId="{C575E3AC-0883-4379-B388-AB4441D31629}" destId="{6E5541AF-A6AA-4875-B7BC-17BC2627B043}" srcOrd="0" destOrd="0" presId="urn:microsoft.com/office/officeart/2005/8/layout/default"/>
    <dgm:cxn modelId="{34814ACE-511B-4C0D-8DD5-8BA42A1577AA}" type="presOf" srcId="{C40D8E3D-A3AD-422D-820B-B36068F2098C}" destId="{50791036-DE9D-43CB-A895-4FFFE28E05CA}" srcOrd="0" destOrd="0" presId="urn:microsoft.com/office/officeart/2005/8/layout/default"/>
    <dgm:cxn modelId="{7D172DCF-E786-4F0B-A4EF-F2ADA9F10CEA}" srcId="{12E790AE-E90E-4C46-95E3-0A972191E922}" destId="{DEAABF05-A015-4AAE-B1D0-B68D483115FE}" srcOrd="13" destOrd="0" parTransId="{91A8727F-D2CA-401F-B194-130297517ACE}" sibTransId="{64A171EF-CA47-4B54-85F4-FC334DBB9DF5}"/>
    <dgm:cxn modelId="{47B37ADE-864C-4AF6-AA7C-3F8F85D2B564}" type="presOf" srcId="{DEAABF05-A015-4AAE-B1D0-B68D483115FE}" destId="{67F8790F-A977-43DD-810C-5EF50293C856}" srcOrd="0" destOrd="0" presId="urn:microsoft.com/office/officeart/2005/8/layout/default"/>
    <dgm:cxn modelId="{9427C1E5-9EA8-40C2-95A1-D9FBF12EE302}" srcId="{12E790AE-E90E-4C46-95E3-0A972191E922}" destId="{4BEED499-9740-4986-830C-DDADEAF12B31}" srcOrd="2" destOrd="0" parTransId="{9FFD3E5F-A91C-4ACD-BEEE-146C69B42F54}" sibTransId="{D754B154-F8BB-4239-A376-8C817D942669}"/>
    <dgm:cxn modelId="{263349FE-1D6A-4132-814D-034699EEF71B}" type="presOf" srcId="{4BEED499-9740-4986-830C-DDADEAF12B31}" destId="{D52D8772-A631-4195-8F9A-C3EC082CE0AA}" srcOrd="0" destOrd="0" presId="urn:microsoft.com/office/officeart/2005/8/layout/default"/>
    <dgm:cxn modelId="{D3E8B369-54D0-4C4E-86C8-6D37BD0E7EFA}" type="presParOf" srcId="{8408E171-D64E-479F-ACAF-D1A721759133}" destId="{CC34E9BC-864F-4AE5-8E42-1F117EB618CD}" srcOrd="0" destOrd="0" presId="urn:microsoft.com/office/officeart/2005/8/layout/default"/>
    <dgm:cxn modelId="{D1CA0CC3-3D2C-47EC-8A5B-A959A868551C}" type="presParOf" srcId="{8408E171-D64E-479F-ACAF-D1A721759133}" destId="{8DFE9C80-7FC3-4105-BDE8-CAC9CA0B76B3}" srcOrd="1" destOrd="0" presId="urn:microsoft.com/office/officeart/2005/8/layout/default"/>
    <dgm:cxn modelId="{002CE04D-F70C-400A-BD99-E8A456936D2C}" type="presParOf" srcId="{8408E171-D64E-479F-ACAF-D1A721759133}" destId="{6E5541AF-A6AA-4875-B7BC-17BC2627B043}" srcOrd="2" destOrd="0" presId="urn:microsoft.com/office/officeart/2005/8/layout/default"/>
    <dgm:cxn modelId="{6049F9D3-5FC4-4F21-AB1C-E9A16DE6AF14}" type="presParOf" srcId="{8408E171-D64E-479F-ACAF-D1A721759133}" destId="{BCA22C1D-9B56-4AAC-873E-F0BA1ECC425D}" srcOrd="3" destOrd="0" presId="urn:microsoft.com/office/officeart/2005/8/layout/default"/>
    <dgm:cxn modelId="{3B358EDF-F482-4D7A-BBC9-32446DE56A76}" type="presParOf" srcId="{8408E171-D64E-479F-ACAF-D1A721759133}" destId="{D52D8772-A631-4195-8F9A-C3EC082CE0AA}" srcOrd="4" destOrd="0" presId="urn:microsoft.com/office/officeart/2005/8/layout/default"/>
    <dgm:cxn modelId="{1C347951-54AC-4BD1-AFC9-FBE734269155}" type="presParOf" srcId="{8408E171-D64E-479F-ACAF-D1A721759133}" destId="{412982E0-E676-435D-A709-8FA765F73B30}" srcOrd="5" destOrd="0" presId="urn:microsoft.com/office/officeart/2005/8/layout/default"/>
    <dgm:cxn modelId="{5807E2D1-CD0E-4A48-B5BA-EF807B79036E}" type="presParOf" srcId="{8408E171-D64E-479F-ACAF-D1A721759133}" destId="{AFD6AF26-B558-431A-9D45-26326AA03A1A}" srcOrd="6" destOrd="0" presId="urn:microsoft.com/office/officeart/2005/8/layout/default"/>
    <dgm:cxn modelId="{B096C1EE-4D95-468B-9021-521156BB960A}" type="presParOf" srcId="{8408E171-D64E-479F-ACAF-D1A721759133}" destId="{E064AC39-5F72-463E-B53C-38A66F13A0B3}" srcOrd="7" destOrd="0" presId="urn:microsoft.com/office/officeart/2005/8/layout/default"/>
    <dgm:cxn modelId="{9F8EE1C7-FCD4-4C00-8C1A-2AF244BDFD19}" type="presParOf" srcId="{8408E171-D64E-479F-ACAF-D1A721759133}" destId="{84EF1E87-537F-4234-A3F1-413347A3CAE8}" srcOrd="8" destOrd="0" presId="urn:microsoft.com/office/officeart/2005/8/layout/default"/>
    <dgm:cxn modelId="{65DFB958-AAE2-4628-BD8E-F5DF5235AF3F}" type="presParOf" srcId="{8408E171-D64E-479F-ACAF-D1A721759133}" destId="{11C4FBB1-B090-4D84-A104-9A13621B7DA5}" srcOrd="9" destOrd="0" presId="urn:microsoft.com/office/officeart/2005/8/layout/default"/>
    <dgm:cxn modelId="{66B8E0BE-2D81-4A65-A809-D201134C51FF}" type="presParOf" srcId="{8408E171-D64E-479F-ACAF-D1A721759133}" destId="{3A0E201A-078D-49E6-B9B5-658E7CFE89EC}" srcOrd="10" destOrd="0" presId="urn:microsoft.com/office/officeart/2005/8/layout/default"/>
    <dgm:cxn modelId="{14A8D863-985A-44F6-A965-3F2DBF8847A3}" type="presParOf" srcId="{8408E171-D64E-479F-ACAF-D1A721759133}" destId="{EAAB6944-5ACF-470B-85B9-2D82F437439E}" srcOrd="11" destOrd="0" presId="urn:microsoft.com/office/officeart/2005/8/layout/default"/>
    <dgm:cxn modelId="{879FAE1E-CE61-4A08-80FC-57AA8464B5F9}" type="presParOf" srcId="{8408E171-D64E-479F-ACAF-D1A721759133}" destId="{50791036-DE9D-43CB-A895-4FFFE28E05CA}" srcOrd="12" destOrd="0" presId="urn:microsoft.com/office/officeart/2005/8/layout/default"/>
    <dgm:cxn modelId="{930B5681-B1B7-46AF-A0DD-141CD895865C}" type="presParOf" srcId="{8408E171-D64E-479F-ACAF-D1A721759133}" destId="{7D485230-FBA6-4D0D-B666-7E900471DC16}" srcOrd="13" destOrd="0" presId="urn:microsoft.com/office/officeart/2005/8/layout/default"/>
    <dgm:cxn modelId="{09D3A856-80AD-463D-AC6A-2449C1D44CC4}" type="presParOf" srcId="{8408E171-D64E-479F-ACAF-D1A721759133}" destId="{96085326-7B4F-4871-BB19-3CF7FC0187EB}" srcOrd="14" destOrd="0" presId="urn:microsoft.com/office/officeart/2005/8/layout/default"/>
    <dgm:cxn modelId="{07031972-6CCB-43D8-9DA8-2DFFC57D68FF}" type="presParOf" srcId="{8408E171-D64E-479F-ACAF-D1A721759133}" destId="{63A3F7FD-CA71-4050-9D70-2DF906D24BFF}" srcOrd="15" destOrd="0" presId="urn:microsoft.com/office/officeart/2005/8/layout/default"/>
    <dgm:cxn modelId="{13F6F4AA-DE31-4297-84D4-FB36F12AC8C7}" type="presParOf" srcId="{8408E171-D64E-479F-ACAF-D1A721759133}" destId="{793AF983-1FAE-4DB2-BA0B-EA40775C851F}" srcOrd="16" destOrd="0" presId="urn:microsoft.com/office/officeart/2005/8/layout/default"/>
    <dgm:cxn modelId="{47FA5D28-ABC1-412C-BC2B-E2E30D08E885}" type="presParOf" srcId="{8408E171-D64E-479F-ACAF-D1A721759133}" destId="{9CA018D2-0E79-457C-B774-8CE1517B4685}" srcOrd="17" destOrd="0" presId="urn:microsoft.com/office/officeart/2005/8/layout/default"/>
    <dgm:cxn modelId="{43136CB3-8E08-4DD0-AE4D-5C9A110CAE4A}" type="presParOf" srcId="{8408E171-D64E-479F-ACAF-D1A721759133}" destId="{19C81F44-9BC6-48EF-BCED-71BCA6C10E89}" srcOrd="18" destOrd="0" presId="urn:microsoft.com/office/officeart/2005/8/layout/default"/>
    <dgm:cxn modelId="{B0B09544-D5BD-4248-BB30-B6746041A6DB}" type="presParOf" srcId="{8408E171-D64E-479F-ACAF-D1A721759133}" destId="{794CFF83-112E-4E6F-999A-09C8C97823B8}" srcOrd="19" destOrd="0" presId="urn:microsoft.com/office/officeart/2005/8/layout/default"/>
    <dgm:cxn modelId="{6E629EED-DA3A-473C-8D85-004296820039}" type="presParOf" srcId="{8408E171-D64E-479F-ACAF-D1A721759133}" destId="{9B0ECEBF-D4E1-4D07-92F0-A9642FC6F767}" srcOrd="20" destOrd="0" presId="urn:microsoft.com/office/officeart/2005/8/layout/default"/>
    <dgm:cxn modelId="{5F040EF0-2554-4304-A81B-EC147E8E05BA}" type="presParOf" srcId="{8408E171-D64E-479F-ACAF-D1A721759133}" destId="{38235EBE-EE91-40C3-AB31-06DBEED8A319}" srcOrd="21" destOrd="0" presId="urn:microsoft.com/office/officeart/2005/8/layout/default"/>
    <dgm:cxn modelId="{1F7D612F-1A5E-401C-93F9-F2190AE78EB2}" type="presParOf" srcId="{8408E171-D64E-479F-ACAF-D1A721759133}" destId="{5D0EAF3E-B7A4-4005-A7FA-B390C8691FBF}" srcOrd="22" destOrd="0" presId="urn:microsoft.com/office/officeart/2005/8/layout/default"/>
    <dgm:cxn modelId="{2F69B98D-58F1-4100-8974-73D1EC5EBD56}" type="presParOf" srcId="{8408E171-D64E-479F-ACAF-D1A721759133}" destId="{7D77F24C-9EDF-41AF-AF23-6A0A55DCD24D}" srcOrd="23" destOrd="0" presId="urn:microsoft.com/office/officeart/2005/8/layout/default"/>
    <dgm:cxn modelId="{9798FF85-FA6A-4978-9919-4DA0F7016C31}" type="presParOf" srcId="{8408E171-D64E-479F-ACAF-D1A721759133}" destId="{99A09982-78DB-4F92-97EB-DB848F52C089}" srcOrd="24" destOrd="0" presId="urn:microsoft.com/office/officeart/2005/8/layout/default"/>
    <dgm:cxn modelId="{DFA4B2AA-D194-44C0-A814-1A4F5DAEC8BC}" type="presParOf" srcId="{8408E171-D64E-479F-ACAF-D1A721759133}" destId="{E519682F-87C5-4340-AC43-26D2E0D397A2}" srcOrd="25" destOrd="0" presId="urn:microsoft.com/office/officeart/2005/8/layout/default"/>
    <dgm:cxn modelId="{0E2A8C3B-01E6-447B-9D37-752C089BDAA7}" type="presParOf" srcId="{8408E171-D64E-479F-ACAF-D1A721759133}" destId="{67F8790F-A977-43DD-810C-5EF50293C856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5BE5DE-A534-4C82-936F-A4D3AA9A2B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D80F7EC-4BAA-4727-A77F-59C433CFDDE7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/>
            <a:t>Working with diverse teams of people</a:t>
          </a:r>
        </a:p>
      </dgm:t>
    </dgm:pt>
    <dgm:pt modelId="{9E35460B-374C-4E0B-9305-5EC256EA5942}" type="parTrans" cxnId="{3FF4994E-65C6-4D61-84E5-4C6435AFC302}">
      <dgm:prSet/>
      <dgm:spPr/>
      <dgm:t>
        <a:bodyPr/>
        <a:lstStyle/>
        <a:p>
          <a:endParaRPr lang="en-US"/>
        </a:p>
      </dgm:t>
    </dgm:pt>
    <dgm:pt modelId="{1A59BE2A-823C-44FA-8332-0BDD2F5B31AC}" type="sibTrans" cxnId="{3FF4994E-65C6-4D61-84E5-4C6435AFC302}">
      <dgm:prSet/>
      <dgm:spPr/>
      <dgm:t>
        <a:bodyPr/>
        <a:lstStyle/>
        <a:p>
          <a:endParaRPr lang="en-US"/>
        </a:p>
      </dgm:t>
    </dgm:pt>
    <dgm:pt modelId="{1F0BCC7E-AF43-4CD2-B166-975E78A9221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Learning new things</a:t>
          </a:r>
        </a:p>
      </dgm:t>
    </dgm:pt>
    <dgm:pt modelId="{4DD6C9B9-C48A-4838-94C8-41846289592F}" type="parTrans" cxnId="{FA4DEF2B-8DCF-4CBD-8FCE-827D5126E9B4}">
      <dgm:prSet/>
      <dgm:spPr/>
      <dgm:t>
        <a:bodyPr/>
        <a:lstStyle/>
        <a:p>
          <a:endParaRPr lang="en-US"/>
        </a:p>
      </dgm:t>
    </dgm:pt>
    <dgm:pt modelId="{C9EC01B6-03B2-4D90-81BE-818E30E20A6A}" type="sibTrans" cxnId="{FA4DEF2B-8DCF-4CBD-8FCE-827D5126E9B4}">
      <dgm:prSet/>
      <dgm:spPr/>
      <dgm:t>
        <a:bodyPr/>
        <a:lstStyle/>
        <a:p>
          <a:endParaRPr lang="en-US"/>
        </a:p>
      </dgm:t>
    </dgm:pt>
    <dgm:pt modelId="{5ABB3FF0-B961-4769-8BCF-E78E42CF9C73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Assessing your environment</a:t>
          </a:r>
        </a:p>
      </dgm:t>
    </dgm:pt>
    <dgm:pt modelId="{E9B207F1-E206-4327-958B-836343E26FD5}" type="parTrans" cxnId="{834E9486-5E9D-45C9-8CA6-49AAA2CBF89C}">
      <dgm:prSet/>
      <dgm:spPr/>
      <dgm:t>
        <a:bodyPr/>
        <a:lstStyle/>
        <a:p>
          <a:endParaRPr lang="en-US"/>
        </a:p>
      </dgm:t>
    </dgm:pt>
    <dgm:pt modelId="{FEAEA9F4-5E00-4A50-89C3-0BE8DCF17F39}" type="sibTrans" cxnId="{834E9486-5E9D-45C9-8CA6-49AAA2CBF89C}">
      <dgm:prSet/>
      <dgm:spPr/>
      <dgm:t>
        <a:bodyPr/>
        <a:lstStyle/>
        <a:p>
          <a:endParaRPr lang="en-US"/>
        </a:p>
      </dgm:t>
    </dgm:pt>
    <dgm:pt modelId="{9230081C-FC54-4346-9679-C7A714C00E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Breaking large problems and projects into smaller ones</a:t>
          </a:r>
        </a:p>
      </dgm:t>
    </dgm:pt>
    <dgm:pt modelId="{C2B313E2-5E36-4D58-B066-69D5952A8282}" type="parTrans" cxnId="{A1134871-3423-4011-B22A-3892FEAEAD41}">
      <dgm:prSet/>
      <dgm:spPr/>
      <dgm:t>
        <a:bodyPr/>
        <a:lstStyle/>
        <a:p>
          <a:endParaRPr lang="en-US"/>
        </a:p>
      </dgm:t>
    </dgm:pt>
    <dgm:pt modelId="{D3813BBF-2902-4E37-BD62-79454B2CD7CB}" type="sibTrans" cxnId="{A1134871-3423-4011-B22A-3892FEAEAD41}">
      <dgm:prSet/>
      <dgm:spPr/>
      <dgm:t>
        <a:bodyPr/>
        <a:lstStyle/>
        <a:p>
          <a:endParaRPr lang="en-US"/>
        </a:p>
      </dgm:t>
    </dgm:pt>
    <dgm:pt modelId="{DD744015-3A4D-4CF1-9E33-FA2ADF16DD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Commitment to long term projects</a:t>
          </a:r>
        </a:p>
      </dgm:t>
    </dgm:pt>
    <dgm:pt modelId="{E7B14E04-7D49-41C5-A454-2460D0C4D2EB}" type="parTrans" cxnId="{BAC17BB3-0405-4189-806C-67877F98C5A5}">
      <dgm:prSet/>
      <dgm:spPr/>
      <dgm:t>
        <a:bodyPr/>
        <a:lstStyle/>
        <a:p>
          <a:endParaRPr lang="en-US"/>
        </a:p>
      </dgm:t>
    </dgm:pt>
    <dgm:pt modelId="{B379980A-777A-41FE-87B9-760C4FBBED8C}" type="sibTrans" cxnId="{BAC17BB3-0405-4189-806C-67877F98C5A5}">
      <dgm:prSet/>
      <dgm:spPr/>
      <dgm:t>
        <a:bodyPr/>
        <a:lstStyle/>
        <a:p>
          <a:endParaRPr lang="en-US"/>
        </a:p>
      </dgm:t>
    </dgm:pt>
    <dgm:pt modelId="{7BD86242-763F-4BC3-BD13-5FBB2FBD4125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Exposure to cutting edge technology</a:t>
          </a:r>
        </a:p>
      </dgm:t>
    </dgm:pt>
    <dgm:pt modelId="{C90B1A1B-FD50-42BC-A198-A00C56FD704E}" type="parTrans" cxnId="{D96D23FA-3058-4A99-BE9F-32EA8284D91A}">
      <dgm:prSet/>
      <dgm:spPr/>
      <dgm:t>
        <a:bodyPr/>
        <a:lstStyle/>
        <a:p>
          <a:endParaRPr lang="en-US"/>
        </a:p>
      </dgm:t>
    </dgm:pt>
    <dgm:pt modelId="{E356ED85-BF5A-4F2B-9BBD-0A0A856708BD}" type="sibTrans" cxnId="{D96D23FA-3058-4A99-BE9F-32EA8284D91A}">
      <dgm:prSet/>
      <dgm:spPr/>
      <dgm:t>
        <a:bodyPr/>
        <a:lstStyle/>
        <a:p>
          <a:endParaRPr lang="en-US"/>
        </a:p>
      </dgm:t>
    </dgm:pt>
    <dgm:pt modelId="{80EB450B-5D35-404D-8C17-2F904B3A83AC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Communication</a:t>
          </a:r>
        </a:p>
      </dgm:t>
    </dgm:pt>
    <dgm:pt modelId="{934FB2D7-1150-4F02-B00E-F892879D4021}" type="parTrans" cxnId="{9281B367-6EBE-4B35-88E5-081793A576AE}">
      <dgm:prSet/>
      <dgm:spPr/>
      <dgm:t>
        <a:bodyPr/>
        <a:lstStyle/>
        <a:p>
          <a:endParaRPr lang="en-US"/>
        </a:p>
      </dgm:t>
    </dgm:pt>
    <dgm:pt modelId="{C06B9D4A-9F6D-4F5D-9E3D-7FC7F69514F5}" type="sibTrans" cxnId="{9281B367-6EBE-4B35-88E5-081793A576AE}">
      <dgm:prSet/>
      <dgm:spPr/>
      <dgm:t>
        <a:bodyPr/>
        <a:lstStyle/>
        <a:p>
          <a:endParaRPr lang="en-US"/>
        </a:p>
      </dgm:t>
    </dgm:pt>
    <dgm:pt modelId="{EEDD3C82-2396-41FB-B33E-D83F5AEA3E7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Moving from problem admiration to problem solving</a:t>
          </a:r>
        </a:p>
      </dgm:t>
    </dgm:pt>
    <dgm:pt modelId="{4A4AC9A8-5BFA-4ED3-9819-A81A7A2AA871}" type="parTrans" cxnId="{23C61F64-D6FF-44B1-994F-73E684095E2C}">
      <dgm:prSet/>
      <dgm:spPr/>
      <dgm:t>
        <a:bodyPr/>
        <a:lstStyle/>
        <a:p>
          <a:endParaRPr lang="en-US"/>
        </a:p>
      </dgm:t>
    </dgm:pt>
    <dgm:pt modelId="{4D18471A-7762-4576-9ADA-25142B91FCA1}" type="sibTrans" cxnId="{23C61F64-D6FF-44B1-994F-73E684095E2C}">
      <dgm:prSet/>
      <dgm:spPr/>
      <dgm:t>
        <a:bodyPr/>
        <a:lstStyle/>
        <a:p>
          <a:endParaRPr lang="en-US"/>
        </a:p>
      </dgm:t>
    </dgm:pt>
    <dgm:pt modelId="{160E61BF-D4E6-4E3A-9409-CF08FFE8F56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/>
            <a:t>Leveraging and deepening each student’s interests</a:t>
          </a:r>
        </a:p>
      </dgm:t>
    </dgm:pt>
    <dgm:pt modelId="{D36F868C-1D66-4937-AD2A-59FE3FB4F38B}" type="parTrans" cxnId="{2B7AA852-775D-4039-9E8F-EA61A9D5A0A3}">
      <dgm:prSet/>
      <dgm:spPr/>
      <dgm:t>
        <a:bodyPr/>
        <a:lstStyle/>
        <a:p>
          <a:endParaRPr lang="en-US"/>
        </a:p>
      </dgm:t>
    </dgm:pt>
    <dgm:pt modelId="{136A041B-67E3-4FFD-BACF-1DD30A1508FD}" type="sibTrans" cxnId="{2B7AA852-775D-4039-9E8F-EA61A9D5A0A3}">
      <dgm:prSet/>
      <dgm:spPr/>
      <dgm:t>
        <a:bodyPr/>
        <a:lstStyle/>
        <a:p>
          <a:endParaRPr lang="en-US"/>
        </a:p>
      </dgm:t>
    </dgm:pt>
    <dgm:pt modelId="{89433A3C-6B17-4D25-8AF4-ADA5DACC1664}" type="pres">
      <dgm:prSet presAssocID="{415BE5DE-A534-4C82-936F-A4D3AA9A2B3E}" presName="linear" presStyleCnt="0">
        <dgm:presLayoutVars>
          <dgm:animLvl val="lvl"/>
          <dgm:resizeHandles val="exact"/>
        </dgm:presLayoutVars>
      </dgm:prSet>
      <dgm:spPr/>
    </dgm:pt>
    <dgm:pt modelId="{AA0E020A-023C-4013-8261-1FC483B91954}" type="pres">
      <dgm:prSet presAssocID="{0D80F7EC-4BAA-4727-A77F-59C433CFDDE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C65880-29DC-4509-9FC5-4826DCCAB3F7}" type="pres">
      <dgm:prSet presAssocID="{1A59BE2A-823C-44FA-8332-0BDD2F5B31AC}" presName="spacer" presStyleCnt="0"/>
      <dgm:spPr/>
    </dgm:pt>
    <dgm:pt modelId="{37FF04F6-0CEE-44DD-82D0-A5EA6ACA7AD5}" type="pres">
      <dgm:prSet presAssocID="{1F0BCC7E-AF43-4CD2-B166-975E78A922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15F6ECB-2D2F-47FE-B57B-1FCA60ED075D}" type="pres">
      <dgm:prSet presAssocID="{C9EC01B6-03B2-4D90-81BE-818E30E20A6A}" presName="spacer" presStyleCnt="0"/>
      <dgm:spPr/>
    </dgm:pt>
    <dgm:pt modelId="{935F8E4A-368E-47AB-BE60-474E3F04AC94}" type="pres">
      <dgm:prSet presAssocID="{5ABB3FF0-B961-4769-8BCF-E78E42CF9C7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3D31898-2EE0-4B0F-A860-0F99561527C5}" type="pres">
      <dgm:prSet presAssocID="{FEAEA9F4-5E00-4A50-89C3-0BE8DCF17F39}" presName="spacer" presStyleCnt="0"/>
      <dgm:spPr/>
    </dgm:pt>
    <dgm:pt modelId="{C01F7455-CEB9-4AB3-AE6D-FEDEB7908986}" type="pres">
      <dgm:prSet presAssocID="{9230081C-FC54-4346-9679-C7A714C00EB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16B88B1E-36FC-49B0-94AE-0700C2241844}" type="pres">
      <dgm:prSet presAssocID="{D3813BBF-2902-4E37-BD62-79454B2CD7CB}" presName="spacer" presStyleCnt="0"/>
      <dgm:spPr/>
    </dgm:pt>
    <dgm:pt modelId="{08CF09E7-470E-461E-80E2-84306429A042}" type="pres">
      <dgm:prSet presAssocID="{DD744015-3A4D-4CF1-9E33-FA2ADF16DD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152DCA02-CB5B-46C6-96FB-10BF3F878DA9}" type="pres">
      <dgm:prSet presAssocID="{B379980A-777A-41FE-87B9-760C4FBBED8C}" presName="spacer" presStyleCnt="0"/>
      <dgm:spPr/>
    </dgm:pt>
    <dgm:pt modelId="{4E7598B9-85C5-4A9C-A317-657B18799DB9}" type="pres">
      <dgm:prSet presAssocID="{7BD86242-763F-4BC3-BD13-5FBB2FBD412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9C47FFC3-8519-44CC-857B-55A36C1D49D1}" type="pres">
      <dgm:prSet presAssocID="{E356ED85-BF5A-4F2B-9BBD-0A0A856708BD}" presName="spacer" presStyleCnt="0"/>
      <dgm:spPr/>
    </dgm:pt>
    <dgm:pt modelId="{C4F1990E-048F-432D-BC8D-CCC4F048E049}" type="pres">
      <dgm:prSet presAssocID="{80EB450B-5D35-404D-8C17-2F904B3A83A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61A72FC-77AF-47EF-AA26-59591C3B7960}" type="pres">
      <dgm:prSet presAssocID="{C06B9D4A-9F6D-4F5D-9E3D-7FC7F69514F5}" presName="spacer" presStyleCnt="0"/>
      <dgm:spPr/>
    </dgm:pt>
    <dgm:pt modelId="{7869C93E-251C-47FD-BB5E-D8C94C357BE3}" type="pres">
      <dgm:prSet presAssocID="{EEDD3C82-2396-41FB-B33E-D83F5AEA3E7A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E4C97B0-F616-4FB8-A995-0AB558487958}" type="pres">
      <dgm:prSet presAssocID="{4D18471A-7762-4576-9ADA-25142B91FCA1}" presName="spacer" presStyleCnt="0"/>
      <dgm:spPr/>
    </dgm:pt>
    <dgm:pt modelId="{EAC3AE9F-5268-4C6C-AD0F-955BA0895007}" type="pres">
      <dgm:prSet presAssocID="{160E61BF-D4E6-4E3A-9409-CF08FFE8F56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1260D09-13FF-4A15-932F-CB1C19742870}" type="presOf" srcId="{0D80F7EC-4BAA-4727-A77F-59C433CFDDE7}" destId="{AA0E020A-023C-4013-8261-1FC483B91954}" srcOrd="0" destOrd="0" presId="urn:microsoft.com/office/officeart/2005/8/layout/vList2"/>
    <dgm:cxn modelId="{818B0B24-7B3C-4504-9560-36CD9B62770A}" type="presOf" srcId="{80EB450B-5D35-404D-8C17-2F904B3A83AC}" destId="{C4F1990E-048F-432D-BC8D-CCC4F048E049}" srcOrd="0" destOrd="0" presId="urn:microsoft.com/office/officeart/2005/8/layout/vList2"/>
    <dgm:cxn modelId="{FA4DEF2B-8DCF-4CBD-8FCE-827D5126E9B4}" srcId="{415BE5DE-A534-4C82-936F-A4D3AA9A2B3E}" destId="{1F0BCC7E-AF43-4CD2-B166-975E78A92214}" srcOrd="1" destOrd="0" parTransId="{4DD6C9B9-C48A-4838-94C8-41846289592F}" sibTransId="{C9EC01B6-03B2-4D90-81BE-818E30E20A6A}"/>
    <dgm:cxn modelId="{9C286460-89A6-44B6-BF1F-E0C021B799A8}" type="presOf" srcId="{DD744015-3A4D-4CF1-9E33-FA2ADF16DDBA}" destId="{08CF09E7-470E-461E-80E2-84306429A042}" srcOrd="0" destOrd="0" presId="urn:microsoft.com/office/officeart/2005/8/layout/vList2"/>
    <dgm:cxn modelId="{23C61F64-D6FF-44B1-994F-73E684095E2C}" srcId="{415BE5DE-A534-4C82-936F-A4D3AA9A2B3E}" destId="{EEDD3C82-2396-41FB-B33E-D83F5AEA3E7A}" srcOrd="7" destOrd="0" parTransId="{4A4AC9A8-5BFA-4ED3-9819-A81A7A2AA871}" sibTransId="{4D18471A-7762-4576-9ADA-25142B91FCA1}"/>
    <dgm:cxn modelId="{9281B367-6EBE-4B35-88E5-081793A576AE}" srcId="{415BE5DE-A534-4C82-936F-A4D3AA9A2B3E}" destId="{80EB450B-5D35-404D-8C17-2F904B3A83AC}" srcOrd="6" destOrd="0" parTransId="{934FB2D7-1150-4F02-B00E-F892879D4021}" sibTransId="{C06B9D4A-9F6D-4F5D-9E3D-7FC7F69514F5}"/>
    <dgm:cxn modelId="{3FF4994E-65C6-4D61-84E5-4C6435AFC302}" srcId="{415BE5DE-A534-4C82-936F-A4D3AA9A2B3E}" destId="{0D80F7EC-4BAA-4727-A77F-59C433CFDDE7}" srcOrd="0" destOrd="0" parTransId="{9E35460B-374C-4E0B-9305-5EC256EA5942}" sibTransId="{1A59BE2A-823C-44FA-8332-0BDD2F5B31AC}"/>
    <dgm:cxn modelId="{A1134871-3423-4011-B22A-3892FEAEAD41}" srcId="{415BE5DE-A534-4C82-936F-A4D3AA9A2B3E}" destId="{9230081C-FC54-4346-9679-C7A714C00EBA}" srcOrd="3" destOrd="0" parTransId="{C2B313E2-5E36-4D58-B066-69D5952A8282}" sibTransId="{D3813BBF-2902-4E37-BD62-79454B2CD7CB}"/>
    <dgm:cxn modelId="{2B7AA852-775D-4039-9E8F-EA61A9D5A0A3}" srcId="{415BE5DE-A534-4C82-936F-A4D3AA9A2B3E}" destId="{160E61BF-D4E6-4E3A-9409-CF08FFE8F56A}" srcOrd="8" destOrd="0" parTransId="{D36F868C-1D66-4937-AD2A-59FE3FB4F38B}" sibTransId="{136A041B-67E3-4FFD-BACF-1DD30A1508FD}"/>
    <dgm:cxn modelId="{D9CB8B53-0D53-40A1-97D1-172A5D92D50B}" type="presOf" srcId="{EEDD3C82-2396-41FB-B33E-D83F5AEA3E7A}" destId="{7869C93E-251C-47FD-BB5E-D8C94C357BE3}" srcOrd="0" destOrd="0" presId="urn:microsoft.com/office/officeart/2005/8/layout/vList2"/>
    <dgm:cxn modelId="{741CFF81-5458-4E68-8D6C-8F0906AD75B9}" type="presOf" srcId="{5ABB3FF0-B961-4769-8BCF-E78E42CF9C73}" destId="{935F8E4A-368E-47AB-BE60-474E3F04AC94}" srcOrd="0" destOrd="0" presId="urn:microsoft.com/office/officeart/2005/8/layout/vList2"/>
    <dgm:cxn modelId="{834E9486-5E9D-45C9-8CA6-49AAA2CBF89C}" srcId="{415BE5DE-A534-4C82-936F-A4D3AA9A2B3E}" destId="{5ABB3FF0-B961-4769-8BCF-E78E42CF9C73}" srcOrd="2" destOrd="0" parTransId="{E9B207F1-E206-4327-958B-836343E26FD5}" sibTransId="{FEAEA9F4-5E00-4A50-89C3-0BE8DCF17F39}"/>
    <dgm:cxn modelId="{408CC789-7F57-4EC7-8761-0AC9332ACA4A}" type="presOf" srcId="{160E61BF-D4E6-4E3A-9409-CF08FFE8F56A}" destId="{EAC3AE9F-5268-4C6C-AD0F-955BA0895007}" srcOrd="0" destOrd="0" presId="urn:microsoft.com/office/officeart/2005/8/layout/vList2"/>
    <dgm:cxn modelId="{BA84D3AE-7EF2-4204-8656-8197C85E9F32}" type="presOf" srcId="{415BE5DE-A534-4C82-936F-A4D3AA9A2B3E}" destId="{89433A3C-6B17-4D25-8AF4-ADA5DACC1664}" srcOrd="0" destOrd="0" presId="urn:microsoft.com/office/officeart/2005/8/layout/vList2"/>
    <dgm:cxn modelId="{BAC17BB3-0405-4189-806C-67877F98C5A5}" srcId="{415BE5DE-A534-4C82-936F-A4D3AA9A2B3E}" destId="{DD744015-3A4D-4CF1-9E33-FA2ADF16DDBA}" srcOrd="4" destOrd="0" parTransId="{E7B14E04-7D49-41C5-A454-2460D0C4D2EB}" sibTransId="{B379980A-777A-41FE-87B9-760C4FBBED8C}"/>
    <dgm:cxn modelId="{6D05FBC9-7E1B-4BFE-958D-1F7A9028C425}" type="presOf" srcId="{7BD86242-763F-4BC3-BD13-5FBB2FBD4125}" destId="{4E7598B9-85C5-4A9C-A317-657B18799DB9}" srcOrd="0" destOrd="0" presId="urn:microsoft.com/office/officeart/2005/8/layout/vList2"/>
    <dgm:cxn modelId="{8EB3F2EB-902A-49EC-BC63-B6C58210C250}" type="presOf" srcId="{9230081C-FC54-4346-9679-C7A714C00EBA}" destId="{C01F7455-CEB9-4AB3-AE6D-FEDEB7908986}" srcOrd="0" destOrd="0" presId="urn:microsoft.com/office/officeart/2005/8/layout/vList2"/>
    <dgm:cxn modelId="{3706DEF1-1E7F-412E-A62D-17BF354E0E5A}" type="presOf" srcId="{1F0BCC7E-AF43-4CD2-B166-975E78A92214}" destId="{37FF04F6-0CEE-44DD-82D0-A5EA6ACA7AD5}" srcOrd="0" destOrd="0" presId="urn:microsoft.com/office/officeart/2005/8/layout/vList2"/>
    <dgm:cxn modelId="{D96D23FA-3058-4A99-BE9F-32EA8284D91A}" srcId="{415BE5DE-A534-4C82-936F-A4D3AA9A2B3E}" destId="{7BD86242-763F-4BC3-BD13-5FBB2FBD4125}" srcOrd="5" destOrd="0" parTransId="{C90B1A1B-FD50-42BC-A198-A00C56FD704E}" sibTransId="{E356ED85-BF5A-4F2B-9BBD-0A0A856708BD}"/>
    <dgm:cxn modelId="{0E49679F-4EA4-4D92-BE51-B358CBA43714}" type="presParOf" srcId="{89433A3C-6B17-4D25-8AF4-ADA5DACC1664}" destId="{AA0E020A-023C-4013-8261-1FC483B91954}" srcOrd="0" destOrd="0" presId="urn:microsoft.com/office/officeart/2005/8/layout/vList2"/>
    <dgm:cxn modelId="{F090E07C-11A3-4466-9E3B-7004C7732F4A}" type="presParOf" srcId="{89433A3C-6B17-4D25-8AF4-ADA5DACC1664}" destId="{A3C65880-29DC-4509-9FC5-4826DCCAB3F7}" srcOrd="1" destOrd="0" presId="urn:microsoft.com/office/officeart/2005/8/layout/vList2"/>
    <dgm:cxn modelId="{32051302-05AA-4D08-9D6A-D0E7091437B1}" type="presParOf" srcId="{89433A3C-6B17-4D25-8AF4-ADA5DACC1664}" destId="{37FF04F6-0CEE-44DD-82D0-A5EA6ACA7AD5}" srcOrd="2" destOrd="0" presId="urn:microsoft.com/office/officeart/2005/8/layout/vList2"/>
    <dgm:cxn modelId="{A2D0137A-39E3-4631-960E-9942C8C55438}" type="presParOf" srcId="{89433A3C-6B17-4D25-8AF4-ADA5DACC1664}" destId="{615F6ECB-2D2F-47FE-B57B-1FCA60ED075D}" srcOrd="3" destOrd="0" presId="urn:microsoft.com/office/officeart/2005/8/layout/vList2"/>
    <dgm:cxn modelId="{C5380173-3C5F-4970-80E0-BF9FC11E32E4}" type="presParOf" srcId="{89433A3C-6B17-4D25-8AF4-ADA5DACC1664}" destId="{935F8E4A-368E-47AB-BE60-474E3F04AC94}" srcOrd="4" destOrd="0" presId="urn:microsoft.com/office/officeart/2005/8/layout/vList2"/>
    <dgm:cxn modelId="{7FBBC825-0BE7-4968-982D-34236F518D8E}" type="presParOf" srcId="{89433A3C-6B17-4D25-8AF4-ADA5DACC1664}" destId="{F3D31898-2EE0-4B0F-A860-0F99561527C5}" srcOrd="5" destOrd="0" presId="urn:microsoft.com/office/officeart/2005/8/layout/vList2"/>
    <dgm:cxn modelId="{1434E595-96F5-4F3D-B2D4-0E8530D82467}" type="presParOf" srcId="{89433A3C-6B17-4D25-8AF4-ADA5DACC1664}" destId="{C01F7455-CEB9-4AB3-AE6D-FEDEB7908986}" srcOrd="6" destOrd="0" presId="urn:microsoft.com/office/officeart/2005/8/layout/vList2"/>
    <dgm:cxn modelId="{C6ECC910-0BBA-43B2-86D2-06CAA5640080}" type="presParOf" srcId="{89433A3C-6B17-4D25-8AF4-ADA5DACC1664}" destId="{16B88B1E-36FC-49B0-94AE-0700C2241844}" srcOrd="7" destOrd="0" presId="urn:microsoft.com/office/officeart/2005/8/layout/vList2"/>
    <dgm:cxn modelId="{35C8754C-B6C7-438B-AD66-DC43CC192F58}" type="presParOf" srcId="{89433A3C-6B17-4D25-8AF4-ADA5DACC1664}" destId="{08CF09E7-470E-461E-80E2-84306429A042}" srcOrd="8" destOrd="0" presId="urn:microsoft.com/office/officeart/2005/8/layout/vList2"/>
    <dgm:cxn modelId="{0DAB4510-D7E1-4FBA-9054-0502ED2678B9}" type="presParOf" srcId="{89433A3C-6B17-4D25-8AF4-ADA5DACC1664}" destId="{152DCA02-CB5B-46C6-96FB-10BF3F878DA9}" srcOrd="9" destOrd="0" presId="urn:microsoft.com/office/officeart/2005/8/layout/vList2"/>
    <dgm:cxn modelId="{093D9F68-5D51-4445-89E4-61300B787E95}" type="presParOf" srcId="{89433A3C-6B17-4D25-8AF4-ADA5DACC1664}" destId="{4E7598B9-85C5-4A9C-A317-657B18799DB9}" srcOrd="10" destOrd="0" presId="urn:microsoft.com/office/officeart/2005/8/layout/vList2"/>
    <dgm:cxn modelId="{60F4DDFD-E4DA-4F0F-9192-4437C7179F2C}" type="presParOf" srcId="{89433A3C-6B17-4D25-8AF4-ADA5DACC1664}" destId="{9C47FFC3-8519-44CC-857B-55A36C1D49D1}" srcOrd="11" destOrd="0" presId="urn:microsoft.com/office/officeart/2005/8/layout/vList2"/>
    <dgm:cxn modelId="{44567A10-DEC4-4FF8-AEAE-CFD531D3817F}" type="presParOf" srcId="{89433A3C-6B17-4D25-8AF4-ADA5DACC1664}" destId="{C4F1990E-048F-432D-BC8D-CCC4F048E049}" srcOrd="12" destOrd="0" presId="urn:microsoft.com/office/officeart/2005/8/layout/vList2"/>
    <dgm:cxn modelId="{99059C38-EC16-4127-BF1E-69B88D675DEC}" type="presParOf" srcId="{89433A3C-6B17-4D25-8AF4-ADA5DACC1664}" destId="{B61A72FC-77AF-47EF-AA26-59591C3B7960}" srcOrd="13" destOrd="0" presId="urn:microsoft.com/office/officeart/2005/8/layout/vList2"/>
    <dgm:cxn modelId="{E868C96B-E218-41E8-B7C6-FA4F76956240}" type="presParOf" srcId="{89433A3C-6B17-4D25-8AF4-ADA5DACC1664}" destId="{7869C93E-251C-47FD-BB5E-D8C94C357BE3}" srcOrd="14" destOrd="0" presId="urn:microsoft.com/office/officeart/2005/8/layout/vList2"/>
    <dgm:cxn modelId="{94F1D3C6-C527-41B9-B050-E3E530C366C9}" type="presParOf" srcId="{89433A3C-6B17-4D25-8AF4-ADA5DACC1664}" destId="{4E4C97B0-F616-4FB8-A995-0AB558487958}" srcOrd="15" destOrd="0" presId="urn:microsoft.com/office/officeart/2005/8/layout/vList2"/>
    <dgm:cxn modelId="{5C3496D2-4F2A-4CAF-BB62-37B5F971D571}" type="presParOf" srcId="{89433A3C-6B17-4D25-8AF4-ADA5DACC1664}" destId="{EAC3AE9F-5268-4C6C-AD0F-955BA089500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5BE5DE-A534-4C82-936F-A4D3AA9A2B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D80F7EC-4BAA-4727-A77F-59C433CFDDE7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Working with diverse teams of people</a:t>
          </a:r>
        </a:p>
      </dgm:t>
    </dgm:pt>
    <dgm:pt modelId="{9E35460B-374C-4E0B-9305-5EC256EA5942}" type="parTrans" cxnId="{3FF4994E-65C6-4D61-84E5-4C6435AFC302}">
      <dgm:prSet/>
      <dgm:spPr/>
      <dgm:t>
        <a:bodyPr/>
        <a:lstStyle/>
        <a:p>
          <a:endParaRPr lang="en-US"/>
        </a:p>
      </dgm:t>
    </dgm:pt>
    <dgm:pt modelId="{1A59BE2A-823C-44FA-8332-0BDD2F5B31AC}" type="sibTrans" cxnId="{3FF4994E-65C6-4D61-84E5-4C6435AFC302}">
      <dgm:prSet/>
      <dgm:spPr/>
      <dgm:t>
        <a:bodyPr/>
        <a:lstStyle/>
        <a:p>
          <a:endParaRPr lang="en-US"/>
        </a:p>
      </dgm:t>
    </dgm:pt>
    <dgm:pt modelId="{1F0BCC7E-AF43-4CD2-B166-975E78A9221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Learning new things</a:t>
          </a:r>
        </a:p>
      </dgm:t>
    </dgm:pt>
    <dgm:pt modelId="{4DD6C9B9-C48A-4838-94C8-41846289592F}" type="parTrans" cxnId="{FA4DEF2B-8DCF-4CBD-8FCE-827D5126E9B4}">
      <dgm:prSet/>
      <dgm:spPr/>
      <dgm:t>
        <a:bodyPr/>
        <a:lstStyle/>
        <a:p>
          <a:endParaRPr lang="en-US"/>
        </a:p>
      </dgm:t>
    </dgm:pt>
    <dgm:pt modelId="{C9EC01B6-03B2-4D90-81BE-818E30E20A6A}" type="sibTrans" cxnId="{FA4DEF2B-8DCF-4CBD-8FCE-827D5126E9B4}">
      <dgm:prSet/>
      <dgm:spPr/>
      <dgm:t>
        <a:bodyPr/>
        <a:lstStyle/>
        <a:p>
          <a:endParaRPr lang="en-US"/>
        </a:p>
      </dgm:t>
    </dgm:pt>
    <dgm:pt modelId="{5ABB3FF0-B961-4769-8BCF-E78E42CF9C73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Assessing your environment</a:t>
          </a:r>
        </a:p>
      </dgm:t>
    </dgm:pt>
    <dgm:pt modelId="{E9B207F1-E206-4327-958B-836343E26FD5}" type="parTrans" cxnId="{834E9486-5E9D-45C9-8CA6-49AAA2CBF89C}">
      <dgm:prSet/>
      <dgm:spPr/>
      <dgm:t>
        <a:bodyPr/>
        <a:lstStyle/>
        <a:p>
          <a:endParaRPr lang="en-US"/>
        </a:p>
      </dgm:t>
    </dgm:pt>
    <dgm:pt modelId="{FEAEA9F4-5E00-4A50-89C3-0BE8DCF17F39}" type="sibTrans" cxnId="{834E9486-5E9D-45C9-8CA6-49AAA2CBF89C}">
      <dgm:prSet/>
      <dgm:spPr/>
      <dgm:t>
        <a:bodyPr/>
        <a:lstStyle/>
        <a:p>
          <a:endParaRPr lang="en-US"/>
        </a:p>
      </dgm:t>
    </dgm:pt>
    <dgm:pt modelId="{9230081C-FC54-4346-9679-C7A714C00E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Breaking large problems and projects into smaller ones</a:t>
          </a:r>
        </a:p>
      </dgm:t>
    </dgm:pt>
    <dgm:pt modelId="{C2B313E2-5E36-4D58-B066-69D5952A8282}" type="parTrans" cxnId="{A1134871-3423-4011-B22A-3892FEAEAD41}">
      <dgm:prSet/>
      <dgm:spPr/>
      <dgm:t>
        <a:bodyPr/>
        <a:lstStyle/>
        <a:p>
          <a:endParaRPr lang="en-US"/>
        </a:p>
      </dgm:t>
    </dgm:pt>
    <dgm:pt modelId="{D3813BBF-2902-4E37-BD62-79454B2CD7CB}" type="sibTrans" cxnId="{A1134871-3423-4011-B22A-3892FEAEAD41}">
      <dgm:prSet/>
      <dgm:spPr/>
      <dgm:t>
        <a:bodyPr/>
        <a:lstStyle/>
        <a:p>
          <a:endParaRPr lang="en-US"/>
        </a:p>
      </dgm:t>
    </dgm:pt>
    <dgm:pt modelId="{DD744015-3A4D-4CF1-9E33-FA2ADF16DDBA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/>
            <a:t>Commitment to long term projects</a:t>
          </a:r>
        </a:p>
      </dgm:t>
    </dgm:pt>
    <dgm:pt modelId="{E7B14E04-7D49-41C5-A454-2460D0C4D2EB}" type="parTrans" cxnId="{BAC17BB3-0405-4189-806C-67877F98C5A5}">
      <dgm:prSet/>
      <dgm:spPr/>
      <dgm:t>
        <a:bodyPr/>
        <a:lstStyle/>
        <a:p>
          <a:endParaRPr lang="en-US"/>
        </a:p>
      </dgm:t>
    </dgm:pt>
    <dgm:pt modelId="{B379980A-777A-41FE-87B9-760C4FBBED8C}" type="sibTrans" cxnId="{BAC17BB3-0405-4189-806C-67877F98C5A5}">
      <dgm:prSet/>
      <dgm:spPr/>
      <dgm:t>
        <a:bodyPr/>
        <a:lstStyle/>
        <a:p>
          <a:endParaRPr lang="en-US"/>
        </a:p>
      </dgm:t>
    </dgm:pt>
    <dgm:pt modelId="{7BD86242-763F-4BC3-BD13-5FBB2FBD4125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Exposure to cutting edge technology</a:t>
          </a:r>
        </a:p>
      </dgm:t>
    </dgm:pt>
    <dgm:pt modelId="{C90B1A1B-FD50-42BC-A198-A00C56FD704E}" type="parTrans" cxnId="{D96D23FA-3058-4A99-BE9F-32EA8284D91A}">
      <dgm:prSet/>
      <dgm:spPr/>
      <dgm:t>
        <a:bodyPr/>
        <a:lstStyle/>
        <a:p>
          <a:endParaRPr lang="en-US"/>
        </a:p>
      </dgm:t>
    </dgm:pt>
    <dgm:pt modelId="{E356ED85-BF5A-4F2B-9BBD-0A0A856708BD}" type="sibTrans" cxnId="{D96D23FA-3058-4A99-BE9F-32EA8284D91A}">
      <dgm:prSet/>
      <dgm:spPr/>
      <dgm:t>
        <a:bodyPr/>
        <a:lstStyle/>
        <a:p>
          <a:endParaRPr lang="en-US"/>
        </a:p>
      </dgm:t>
    </dgm:pt>
    <dgm:pt modelId="{80EB450B-5D35-404D-8C17-2F904B3A83AC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Communication</a:t>
          </a:r>
        </a:p>
      </dgm:t>
    </dgm:pt>
    <dgm:pt modelId="{934FB2D7-1150-4F02-B00E-F892879D4021}" type="parTrans" cxnId="{9281B367-6EBE-4B35-88E5-081793A576AE}">
      <dgm:prSet/>
      <dgm:spPr/>
      <dgm:t>
        <a:bodyPr/>
        <a:lstStyle/>
        <a:p>
          <a:endParaRPr lang="en-US"/>
        </a:p>
      </dgm:t>
    </dgm:pt>
    <dgm:pt modelId="{C06B9D4A-9F6D-4F5D-9E3D-7FC7F69514F5}" type="sibTrans" cxnId="{9281B367-6EBE-4B35-88E5-081793A576AE}">
      <dgm:prSet/>
      <dgm:spPr/>
      <dgm:t>
        <a:bodyPr/>
        <a:lstStyle/>
        <a:p>
          <a:endParaRPr lang="en-US"/>
        </a:p>
      </dgm:t>
    </dgm:pt>
    <dgm:pt modelId="{EEDD3C82-2396-41FB-B33E-D83F5AEA3E7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Moving from problem admiration to problem solving</a:t>
          </a:r>
        </a:p>
      </dgm:t>
    </dgm:pt>
    <dgm:pt modelId="{4A4AC9A8-5BFA-4ED3-9819-A81A7A2AA871}" type="parTrans" cxnId="{23C61F64-D6FF-44B1-994F-73E684095E2C}">
      <dgm:prSet/>
      <dgm:spPr/>
      <dgm:t>
        <a:bodyPr/>
        <a:lstStyle/>
        <a:p>
          <a:endParaRPr lang="en-US"/>
        </a:p>
      </dgm:t>
    </dgm:pt>
    <dgm:pt modelId="{4D18471A-7762-4576-9ADA-25142B91FCA1}" type="sibTrans" cxnId="{23C61F64-D6FF-44B1-994F-73E684095E2C}">
      <dgm:prSet/>
      <dgm:spPr/>
      <dgm:t>
        <a:bodyPr/>
        <a:lstStyle/>
        <a:p>
          <a:endParaRPr lang="en-US"/>
        </a:p>
      </dgm:t>
    </dgm:pt>
    <dgm:pt modelId="{160E61BF-D4E6-4E3A-9409-CF08FFE8F56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Leveraging and deepening each student’s interests</a:t>
          </a:r>
        </a:p>
      </dgm:t>
    </dgm:pt>
    <dgm:pt modelId="{D36F868C-1D66-4937-AD2A-59FE3FB4F38B}" type="parTrans" cxnId="{2B7AA852-775D-4039-9E8F-EA61A9D5A0A3}">
      <dgm:prSet/>
      <dgm:spPr/>
      <dgm:t>
        <a:bodyPr/>
        <a:lstStyle/>
        <a:p>
          <a:endParaRPr lang="en-US"/>
        </a:p>
      </dgm:t>
    </dgm:pt>
    <dgm:pt modelId="{136A041B-67E3-4FFD-BACF-1DD30A1508FD}" type="sibTrans" cxnId="{2B7AA852-775D-4039-9E8F-EA61A9D5A0A3}">
      <dgm:prSet/>
      <dgm:spPr/>
      <dgm:t>
        <a:bodyPr/>
        <a:lstStyle/>
        <a:p>
          <a:endParaRPr lang="en-US"/>
        </a:p>
      </dgm:t>
    </dgm:pt>
    <dgm:pt modelId="{89433A3C-6B17-4D25-8AF4-ADA5DACC1664}" type="pres">
      <dgm:prSet presAssocID="{415BE5DE-A534-4C82-936F-A4D3AA9A2B3E}" presName="linear" presStyleCnt="0">
        <dgm:presLayoutVars>
          <dgm:animLvl val="lvl"/>
          <dgm:resizeHandles val="exact"/>
        </dgm:presLayoutVars>
      </dgm:prSet>
      <dgm:spPr/>
    </dgm:pt>
    <dgm:pt modelId="{AA0E020A-023C-4013-8261-1FC483B91954}" type="pres">
      <dgm:prSet presAssocID="{0D80F7EC-4BAA-4727-A77F-59C433CFDDE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C65880-29DC-4509-9FC5-4826DCCAB3F7}" type="pres">
      <dgm:prSet presAssocID="{1A59BE2A-823C-44FA-8332-0BDD2F5B31AC}" presName="spacer" presStyleCnt="0"/>
      <dgm:spPr/>
    </dgm:pt>
    <dgm:pt modelId="{37FF04F6-0CEE-44DD-82D0-A5EA6ACA7AD5}" type="pres">
      <dgm:prSet presAssocID="{1F0BCC7E-AF43-4CD2-B166-975E78A922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15F6ECB-2D2F-47FE-B57B-1FCA60ED075D}" type="pres">
      <dgm:prSet presAssocID="{C9EC01B6-03B2-4D90-81BE-818E30E20A6A}" presName="spacer" presStyleCnt="0"/>
      <dgm:spPr/>
    </dgm:pt>
    <dgm:pt modelId="{935F8E4A-368E-47AB-BE60-474E3F04AC94}" type="pres">
      <dgm:prSet presAssocID="{5ABB3FF0-B961-4769-8BCF-E78E42CF9C7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3D31898-2EE0-4B0F-A860-0F99561527C5}" type="pres">
      <dgm:prSet presAssocID="{FEAEA9F4-5E00-4A50-89C3-0BE8DCF17F39}" presName="spacer" presStyleCnt="0"/>
      <dgm:spPr/>
    </dgm:pt>
    <dgm:pt modelId="{C01F7455-CEB9-4AB3-AE6D-FEDEB7908986}" type="pres">
      <dgm:prSet presAssocID="{9230081C-FC54-4346-9679-C7A714C00EB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16B88B1E-36FC-49B0-94AE-0700C2241844}" type="pres">
      <dgm:prSet presAssocID="{D3813BBF-2902-4E37-BD62-79454B2CD7CB}" presName="spacer" presStyleCnt="0"/>
      <dgm:spPr/>
    </dgm:pt>
    <dgm:pt modelId="{08CF09E7-470E-461E-80E2-84306429A042}" type="pres">
      <dgm:prSet presAssocID="{DD744015-3A4D-4CF1-9E33-FA2ADF16DD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152DCA02-CB5B-46C6-96FB-10BF3F878DA9}" type="pres">
      <dgm:prSet presAssocID="{B379980A-777A-41FE-87B9-760C4FBBED8C}" presName="spacer" presStyleCnt="0"/>
      <dgm:spPr/>
    </dgm:pt>
    <dgm:pt modelId="{4E7598B9-85C5-4A9C-A317-657B18799DB9}" type="pres">
      <dgm:prSet presAssocID="{7BD86242-763F-4BC3-BD13-5FBB2FBD412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9C47FFC3-8519-44CC-857B-55A36C1D49D1}" type="pres">
      <dgm:prSet presAssocID="{E356ED85-BF5A-4F2B-9BBD-0A0A856708BD}" presName="spacer" presStyleCnt="0"/>
      <dgm:spPr/>
    </dgm:pt>
    <dgm:pt modelId="{C4F1990E-048F-432D-BC8D-CCC4F048E049}" type="pres">
      <dgm:prSet presAssocID="{80EB450B-5D35-404D-8C17-2F904B3A83A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61A72FC-77AF-47EF-AA26-59591C3B7960}" type="pres">
      <dgm:prSet presAssocID="{C06B9D4A-9F6D-4F5D-9E3D-7FC7F69514F5}" presName="spacer" presStyleCnt="0"/>
      <dgm:spPr/>
    </dgm:pt>
    <dgm:pt modelId="{7869C93E-251C-47FD-BB5E-D8C94C357BE3}" type="pres">
      <dgm:prSet presAssocID="{EEDD3C82-2396-41FB-B33E-D83F5AEA3E7A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E4C97B0-F616-4FB8-A995-0AB558487958}" type="pres">
      <dgm:prSet presAssocID="{4D18471A-7762-4576-9ADA-25142B91FCA1}" presName="spacer" presStyleCnt="0"/>
      <dgm:spPr/>
    </dgm:pt>
    <dgm:pt modelId="{EAC3AE9F-5268-4C6C-AD0F-955BA0895007}" type="pres">
      <dgm:prSet presAssocID="{160E61BF-D4E6-4E3A-9409-CF08FFE8F56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1260D09-13FF-4A15-932F-CB1C19742870}" type="presOf" srcId="{0D80F7EC-4BAA-4727-A77F-59C433CFDDE7}" destId="{AA0E020A-023C-4013-8261-1FC483B91954}" srcOrd="0" destOrd="0" presId="urn:microsoft.com/office/officeart/2005/8/layout/vList2"/>
    <dgm:cxn modelId="{818B0B24-7B3C-4504-9560-36CD9B62770A}" type="presOf" srcId="{80EB450B-5D35-404D-8C17-2F904B3A83AC}" destId="{C4F1990E-048F-432D-BC8D-CCC4F048E049}" srcOrd="0" destOrd="0" presId="urn:microsoft.com/office/officeart/2005/8/layout/vList2"/>
    <dgm:cxn modelId="{FA4DEF2B-8DCF-4CBD-8FCE-827D5126E9B4}" srcId="{415BE5DE-A534-4C82-936F-A4D3AA9A2B3E}" destId="{1F0BCC7E-AF43-4CD2-B166-975E78A92214}" srcOrd="1" destOrd="0" parTransId="{4DD6C9B9-C48A-4838-94C8-41846289592F}" sibTransId="{C9EC01B6-03B2-4D90-81BE-818E30E20A6A}"/>
    <dgm:cxn modelId="{9C286460-89A6-44B6-BF1F-E0C021B799A8}" type="presOf" srcId="{DD744015-3A4D-4CF1-9E33-FA2ADF16DDBA}" destId="{08CF09E7-470E-461E-80E2-84306429A042}" srcOrd="0" destOrd="0" presId="urn:microsoft.com/office/officeart/2005/8/layout/vList2"/>
    <dgm:cxn modelId="{23C61F64-D6FF-44B1-994F-73E684095E2C}" srcId="{415BE5DE-A534-4C82-936F-A4D3AA9A2B3E}" destId="{EEDD3C82-2396-41FB-B33E-D83F5AEA3E7A}" srcOrd="7" destOrd="0" parTransId="{4A4AC9A8-5BFA-4ED3-9819-A81A7A2AA871}" sibTransId="{4D18471A-7762-4576-9ADA-25142B91FCA1}"/>
    <dgm:cxn modelId="{9281B367-6EBE-4B35-88E5-081793A576AE}" srcId="{415BE5DE-A534-4C82-936F-A4D3AA9A2B3E}" destId="{80EB450B-5D35-404D-8C17-2F904B3A83AC}" srcOrd="6" destOrd="0" parTransId="{934FB2D7-1150-4F02-B00E-F892879D4021}" sibTransId="{C06B9D4A-9F6D-4F5D-9E3D-7FC7F69514F5}"/>
    <dgm:cxn modelId="{3FF4994E-65C6-4D61-84E5-4C6435AFC302}" srcId="{415BE5DE-A534-4C82-936F-A4D3AA9A2B3E}" destId="{0D80F7EC-4BAA-4727-A77F-59C433CFDDE7}" srcOrd="0" destOrd="0" parTransId="{9E35460B-374C-4E0B-9305-5EC256EA5942}" sibTransId="{1A59BE2A-823C-44FA-8332-0BDD2F5B31AC}"/>
    <dgm:cxn modelId="{A1134871-3423-4011-B22A-3892FEAEAD41}" srcId="{415BE5DE-A534-4C82-936F-A4D3AA9A2B3E}" destId="{9230081C-FC54-4346-9679-C7A714C00EBA}" srcOrd="3" destOrd="0" parTransId="{C2B313E2-5E36-4D58-B066-69D5952A8282}" sibTransId="{D3813BBF-2902-4E37-BD62-79454B2CD7CB}"/>
    <dgm:cxn modelId="{2B7AA852-775D-4039-9E8F-EA61A9D5A0A3}" srcId="{415BE5DE-A534-4C82-936F-A4D3AA9A2B3E}" destId="{160E61BF-D4E6-4E3A-9409-CF08FFE8F56A}" srcOrd="8" destOrd="0" parTransId="{D36F868C-1D66-4937-AD2A-59FE3FB4F38B}" sibTransId="{136A041B-67E3-4FFD-BACF-1DD30A1508FD}"/>
    <dgm:cxn modelId="{D9CB8B53-0D53-40A1-97D1-172A5D92D50B}" type="presOf" srcId="{EEDD3C82-2396-41FB-B33E-D83F5AEA3E7A}" destId="{7869C93E-251C-47FD-BB5E-D8C94C357BE3}" srcOrd="0" destOrd="0" presId="urn:microsoft.com/office/officeart/2005/8/layout/vList2"/>
    <dgm:cxn modelId="{741CFF81-5458-4E68-8D6C-8F0906AD75B9}" type="presOf" srcId="{5ABB3FF0-B961-4769-8BCF-E78E42CF9C73}" destId="{935F8E4A-368E-47AB-BE60-474E3F04AC94}" srcOrd="0" destOrd="0" presId="urn:microsoft.com/office/officeart/2005/8/layout/vList2"/>
    <dgm:cxn modelId="{834E9486-5E9D-45C9-8CA6-49AAA2CBF89C}" srcId="{415BE5DE-A534-4C82-936F-A4D3AA9A2B3E}" destId="{5ABB3FF0-B961-4769-8BCF-E78E42CF9C73}" srcOrd="2" destOrd="0" parTransId="{E9B207F1-E206-4327-958B-836343E26FD5}" sibTransId="{FEAEA9F4-5E00-4A50-89C3-0BE8DCF17F39}"/>
    <dgm:cxn modelId="{408CC789-7F57-4EC7-8761-0AC9332ACA4A}" type="presOf" srcId="{160E61BF-D4E6-4E3A-9409-CF08FFE8F56A}" destId="{EAC3AE9F-5268-4C6C-AD0F-955BA0895007}" srcOrd="0" destOrd="0" presId="urn:microsoft.com/office/officeart/2005/8/layout/vList2"/>
    <dgm:cxn modelId="{BA84D3AE-7EF2-4204-8656-8197C85E9F32}" type="presOf" srcId="{415BE5DE-A534-4C82-936F-A4D3AA9A2B3E}" destId="{89433A3C-6B17-4D25-8AF4-ADA5DACC1664}" srcOrd="0" destOrd="0" presId="urn:microsoft.com/office/officeart/2005/8/layout/vList2"/>
    <dgm:cxn modelId="{BAC17BB3-0405-4189-806C-67877F98C5A5}" srcId="{415BE5DE-A534-4C82-936F-A4D3AA9A2B3E}" destId="{DD744015-3A4D-4CF1-9E33-FA2ADF16DDBA}" srcOrd="4" destOrd="0" parTransId="{E7B14E04-7D49-41C5-A454-2460D0C4D2EB}" sibTransId="{B379980A-777A-41FE-87B9-760C4FBBED8C}"/>
    <dgm:cxn modelId="{6D05FBC9-7E1B-4BFE-958D-1F7A9028C425}" type="presOf" srcId="{7BD86242-763F-4BC3-BD13-5FBB2FBD4125}" destId="{4E7598B9-85C5-4A9C-A317-657B18799DB9}" srcOrd="0" destOrd="0" presId="urn:microsoft.com/office/officeart/2005/8/layout/vList2"/>
    <dgm:cxn modelId="{8EB3F2EB-902A-49EC-BC63-B6C58210C250}" type="presOf" srcId="{9230081C-FC54-4346-9679-C7A714C00EBA}" destId="{C01F7455-CEB9-4AB3-AE6D-FEDEB7908986}" srcOrd="0" destOrd="0" presId="urn:microsoft.com/office/officeart/2005/8/layout/vList2"/>
    <dgm:cxn modelId="{3706DEF1-1E7F-412E-A62D-17BF354E0E5A}" type="presOf" srcId="{1F0BCC7E-AF43-4CD2-B166-975E78A92214}" destId="{37FF04F6-0CEE-44DD-82D0-A5EA6ACA7AD5}" srcOrd="0" destOrd="0" presId="urn:microsoft.com/office/officeart/2005/8/layout/vList2"/>
    <dgm:cxn modelId="{D96D23FA-3058-4A99-BE9F-32EA8284D91A}" srcId="{415BE5DE-A534-4C82-936F-A4D3AA9A2B3E}" destId="{7BD86242-763F-4BC3-BD13-5FBB2FBD4125}" srcOrd="5" destOrd="0" parTransId="{C90B1A1B-FD50-42BC-A198-A00C56FD704E}" sibTransId="{E356ED85-BF5A-4F2B-9BBD-0A0A856708BD}"/>
    <dgm:cxn modelId="{0E49679F-4EA4-4D92-BE51-B358CBA43714}" type="presParOf" srcId="{89433A3C-6B17-4D25-8AF4-ADA5DACC1664}" destId="{AA0E020A-023C-4013-8261-1FC483B91954}" srcOrd="0" destOrd="0" presId="urn:microsoft.com/office/officeart/2005/8/layout/vList2"/>
    <dgm:cxn modelId="{F090E07C-11A3-4466-9E3B-7004C7732F4A}" type="presParOf" srcId="{89433A3C-6B17-4D25-8AF4-ADA5DACC1664}" destId="{A3C65880-29DC-4509-9FC5-4826DCCAB3F7}" srcOrd="1" destOrd="0" presId="urn:microsoft.com/office/officeart/2005/8/layout/vList2"/>
    <dgm:cxn modelId="{32051302-05AA-4D08-9D6A-D0E7091437B1}" type="presParOf" srcId="{89433A3C-6B17-4D25-8AF4-ADA5DACC1664}" destId="{37FF04F6-0CEE-44DD-82D0-A5EA6ACA7AD5}" srcOrd="2" destOrd="0" presId="urn:microsoft.com/office/officeart/2005/8/layout/vList2"/>
    <dgm:cxn modelId="{A2D0137A-39E3-4631-960E-9942C8C55438}" type="presParOf" srcId="{89433A3C-6B17-4D25-8AF4-ADA5DACC1664}" destId="{615F6ECB-2D2F-47FE-B57B-1FCA60ED075D}" srcOrd="3" destOrd="0" presId="urn:microsoft.com/office/officeart/2005/8/layout/vList2"/>
    <dgm:cxn modelId="{C5380173-3C5F-4970-80E0-BF9FC11E32E4}" type="presParOf" srcId="{89433A3C-6B17-4D25-8AF4-ADA5DACC1664}" destId="{935F8E4A-368E-47AB-BE60-474E3F04AC94}" srcOrd="4" destOrd="0" presId="urn:microsoft.com/office/officeart/2005/8/layout/vList2"/>
    <dgm:cxn modelId="{7FBBC825-0BE7-4968-982D-34236F518D8E}" type="presParOf" srcId="{89433A3C-6B17-4D25-8AF4-ADA5DACC1664}" destId="{F3D31898-2EE0-4B0F-A860-0F99561527C5}" srcOrd="5" destOrd="0" presId="urn:microsoft.com/office/officeart/2005/8/layout/vList2"/>
    <dgm:cxn modelId="{1434E595-96F5-4F3D-B2D4-0E8530D82467}" type="presParOf" srcId="{89433A3C-6B17-4D25-8AF4-ADA5DACC1664}" destId="{C01F7455-CEB9-4AB3-AE6D-FEDEB7908986}" srcOrd="6" destOrd="0" presId="urn:microsoft.com/office/officeart/2005/8/layout/vList2"/>
    <dgm:cxn modelId="{C6ECC910-0BBA-43B2-86D2-06CAA5640080}" type="presParOf" srcId="{89433A3C-6B17-4D25-8AF4-ADA5DACC1664}" destId="{16B88B1E-36FC-49B0-94AE-0700C2241844}" srcOrd="7" destOrd="0" presId="urn:microsoft.com/office/officeart/2005/8/layout/vList2"/>
    <dgm:cxn modelId="{35C8754C-B6C7-438B-AD66-DC43CC192F58}" type="presParOf" srcId="{89433A3C-6B17-4D25-8AF4-ADA5DACC1664}" destId="{08CF09E7-470E-461E-80E2-84306429A042}" srcOrd="8" destOrd="0" presId="urn:microsoft.com/office/officeart/2005/8/layout/vList2"/>
    <dgm:cxn modelId="{0DAB4510-D7E1-4FBA-9054-0502ED2678B9}" type="presParOf" srcId="{89433A3C-6B17-4D25-8AF4-ADA5DACC1664}" destId="{152DCA02-CB5B-46C6-96FB-10BF3F878DA9}" srcOrd="9" destOrd="0" presId="urn:microsoft.com/office/officeart/2005/8/layout/vList2"/>
    <dgm:cxn modelId="{093D9F68-5D51-4445-89E4-61300B787E95}" type="presParOf" srcId="{89433A3C-6B17-4D25-8AF4-ADA5DACC1664}" destId="{4E7598B9-85C5-4A9C-A317-657B18799DB9}" srcOrd="10" destOrd="0" presId="urn:microsoft.com/office/officeart/2005/8/layout/vList2"/>
    <dgm:cxn modelId="{60F4DDFD-E4DA-4F0F-9192-4437C7179F2C}" type="presParOf" srcId="{89433A3C-6B17-4D25-8AF4-ADA5DACC1664}" destId="{9C47FFC3-8519-44CC-857B-55A36C1D49D1}" srcOrd="11" destOrd="0" presId="urn:microsoft.com/office/officeart/2005/8/layout/vList2"/>
    <dgm:cxn modelId="{44567A10-DEC4-4FF8-AEAE-CFD531D3817F}" type="presParOf" srcId="{89433A3C-6B17-4D25-8AF4-ADA5DACC1664}" destId="{C4F1990E-048F-432D-BC8D-CCC4F048E049}" srcOrd="12" destOrd="0" presId="urn:microsoft.com/office/officeart/2005/8/layout/vList2"/>
    <dgm:cxn modelId="{99059C38-EC16-4127-BF1E-69B88D675DEC}" type="presParOf" srcId="{89433A3C-6B17-4D25-8AF4-ADA5DACC1664}" destId="{B61A72FC-77AF-47EF-AA26-59591C3B7960}" srcOrd="13" destOrd="0" presId="urn:microsoft.com/office/officeart/2005/8/layout/vList2"/>
    <dgm:cxn modelId="{E868C96B-E218-41E8-B7C6-FA4F76956240}" type="presParOf" srcId="{89433A3C-6B17-4D25-8AF4-ADA5DACC1664}" destId="{7869C93E-251C-47FD-BB5E-D8C94C357BE3}" srcOrd="14" destOrd="0" presId="urn:microsoft.com/office/officeart/2005/8/layout/vList2"/>
    <dgm:cxn modelId="{94F1D3C6-C527-41B9-B050-E3E530C366C9}" type="presParOf" srcId="{89433A3C-6B17-4D25-8AF4-ADA5DACC1664}" destId="{4E4C97B0-F616-4FB8-A995-0AB558487958}" srcOrd="15" destOrd="0" presId="urn:microsoft.com/office/officeart/2005/8/layout/vList2"/>
    <dgm:cxn modelId="{5C3496D2-4F2A-4CAF-BB62-37B5F971D571}" type="presParOf" srcId="{89433A3C-6B17-4D25-8AF4-ADA5DACC1664}" destId="{EAC3AE9F-5268-4C6C-AD0F-955BA089500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5BE5DE-A534-4C82-936F-A4D3AA9A2B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D80F7EC-4BAA-4727-A77F-59C433CFDDE7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Working with diverse teams of people</a:t>
          </a:r>
        </a:p>
      </dgm:t>
    </dgm:pt>
    <dgm:pt modelId="{9E35460B-374C-4E0B-9305-5EC256EA5942}" type="parTrans" cxnId="{3FF4994E-65C6-4D61-84E5-4C6435AFC302}">
      <dgm:prSet/>
      <dgm:spPr/>
      <dgm:t>
        <a:bodyPr/>
        <a:lstStyle/>
        <a:p>
          <a:endParaRPr lang="en-US"/>
        </a:p>
      </dgm:t>
    </dgm:pt>
    <dgm:pt modelId="{1A59BE2A-823C-44FA-8332-0BDD2F5B31AC}" type="sibTrans" cxnId="{3FF4994E-65C6-4D61-84E5-4C6435AFC302}">
      <dgm:prSet/>
      <dgm:spPr/>
      <dgm:t>
        <a:bodyPr/>
        <a:lstStyle/>
        <a:p>
          <a:endParaRPr lang="en-US"/>
        </a:p>
      </dgm:t>
    </dgm:pt>
    <dgm:pt modelId="{1F0BCC7E-AF43-4CD2-B166-975E78A9221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Learning new things</a:t>
          </a:r>
        </a:p>
      </dgm:t>
    </dgm:pt>
    <dgm:pt modelId="{4DD6C9B9-C48A-4838-94C8-41846289592F}" type="parTrans" cxnId="{FA4DEF2B-8DCF-4CBD-8FCE-827D5126E9B4}">
      <dgm:prSet/>
      <dgm:spPr/>
      <dgm:t>
        <a:bodyPr/>
        <a:lstStyle/>
        <a:p>
          <a:endParaRPr lang="en-US"/>
        </a:p>
      </dgm:t>
    </dgm:pt>
    <dgm:pt modelId="{C9EC01B6-03B2-4D90-81BE-818E30E20A6A}" type="sibTrans" cxnId="{FA4DEF2B-8DCF-4CBD-8FCE-827D5126E9B4}">
      <dgm:prSet/>
      <dgm:spPr/>
      <dgm:t>
        <a:bodyPr/>
        <a:lstStyle/>
        <a:p>
          <a:endParaRPr lang="en-US"/>
        </a:p>
      </dgm:t>
    </dgm:pt>
    <dgm:pt modelId="{5ABB3FF0-B961-4769-8BCF-E78E42CF9C7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Assessing your environment</a:t>
          </a:r>
        </a:p>
      </dgm:t>
    </dgm:pt>
    <dgm:pt modelId="{E9B207F1-E206-4327-958B-836343E26FD5}" type="parTrans" cxnId="{834E9486-5E9D-45C9-8CA6-49AAA2CBF89C}">
      <dgm:prSet/>
      <dgm:spPr/>
      <dgm:t>
        <a:bodyPr/>
        <a:lstStyle/>
        <a:p>
          <a:endParaRPr lang="en-US"/>
        </a:p>
      </dgm:t>
    </dgm:pt>
    <dgm:pt modelId="{FEAEA9F4-5E00-4A50-89C3-0BE8DCF17F39}" type="sibTrans" cxnId="{834E9486-5E9D-45C9-8CA6-49AAA2CBF89C}">
      <dgm:prSet/>
      <dgm:spPr/>
      <dgm:t>
        <a:bodyPr/>
        <a:lstStyle/>
        <a:p>
          <a:endParaRPr lang="en-US"/>
        </a:p>
      </dgm:t>
    </dgm:pt>
    <dgm:pt modelId="{9230081C-FC54-4346-9679-C7A714C00E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Breaking large problems and projects into smaller ones</a:t>
          </a:r>
        </a:p>
      </dgm:t>
    </dgm:pt>
    <dgm:pt modelId="{C2B313E2-5E36-4D58-B066-69D5952A8282}" type="parTrans" cxnId="{A1134871-3423-4011-B22A-3892FEAEAD41}">
      <dgm:prSet/>
      <dgm:spPr/>
      <dgm:t>
        <a:bodyPr/>
        <a:lstStyle/>
        <a:p>
          <a:endParaRPr lang="en-US"/>
        </a:p>
      </dgm:t>
    </dgm:pt>
    <dgm:pt modelId="{D3813BBF-2902-4E37-BD62-79454B2CD7CB}" type="sibTrans" cxnId="{A1134871-3423-4011-B22A-3892FEAEAD41}">
      <dgm:prSet/>
      <dgm:spPr/>
      <dgm:t>
        <a:bodyPr/>
        <a:lstStyle/>
        <a:p>
          <a:endParaRPr lang="en-US"/>
        </a:p>
      </dgm:t>
    </dgm:pt>
    <dgm:pt modelId="{DD744015-3A4D-4CF1-9E33-FA2ADF16DDB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Commitment to long term projects</a:t>
          </a:r>
        </a:p>
      </dgm:t>
    </dgm:pt>
    <dgm:pt modelId="{E7B14E04-7D49-41C5-A454-2460D0C4D2EB}" type="parTrans" cxnId="{BAC17BB3-0405-4189-806C-67877F98C5A5}">
      <dgm:prSet/>
      <dgm:spPr/>
      <dgm:t>
        <a:bodyPr/>
        <a:lstStyle/>
        <a:p>
          <a:endParaRPr lang="en-US"/>
        </a:p>
      </dgm:t>
    </dgm:pt>
    <dgm:pt modelId="{B379980A-777A-41FE-87B9-760C4FBBED8C}" type="sibTrans" cxnId="{BAC17BB3-0405-4189-806C-67877F98C5A5}">
      <dgm:prSet/>
      <dgm:spPr/>
      <dgm:t>
        <a:bodyPr/>
        <a:lstStyle/>
        <a:p>
          <a:endParaRPr lang="en-US"/>
        </a:p>
      </dgm:t>
    </dgm:pt>
    <dgm:pt modelId="{7BD86242-763F-4BC3-BD13-5FBB2FBD4125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Exposure to cutting edge technology</a:t>
          </a:r>
        </a:p>
      </dgm:t>
    </dgm:pt>
    <dgm:pt modelId="{C90B1A1B-FD50-42BC-A198-A00C56FD704E}" type="parTrans" cxnId="{D96D23FA-3058-4A99-BE9F-32EA8284D91A}">
      <dgm:prSet/>
      <dgm:spPr/>
      <dgm:t>
        <a:bodyPr/>
        <a:lstStyle/>
        <a:p>
          <a:endParaRPr lang="en-US"/>
        </a:p>
      </dgm:t>
    </dgm:pt>
    <dgm:pt modelId="{E356ED85-BF5A-4F2B-9BBD-0A0A856708BD}" type="sibTrans" cxnId="{D96D23FA-3058-4A99-BE9F-32EA8284D91A}">
      <dgm:prSet/>
      <dgm:spPr/>
      <dgm:t>
        <a:bodyPr/>
        <a:lstStyle/>
        <a:p>
          <a:endParaRPr lang="en-US"/>
        </a:p>
      </dgm:t>
    </dgm:pt>
    <dgm:pt modelId="{80EB450B-5D35-404D-8C17-2F904B3A83A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Communication</a:t>
          </a:r>
        </a:p>
      </dgm:t>
    </dgm:pt>
    <dgm:pt modelId="{934FB2D7-1150-4F02-B00E-F892879D4021}" type="parTrans" cxnId="{9281B367-6EBE-4B35-88E5-081793A576AE}">
      <dgm:prSet/>
      <dgm:spPr/>
      <dgm:t>
        <a:bodyPr/>
        <a:lstStyle/>
        <a:p>
          <a:endParaRPr lang="en-US"/>
        </a:p>
      </dgm:t>
    </dgm:pt>
    <dgm:pt modelId="{C06B9D4A-9F6D-4F5D-9E3D-7FC7F69514F5}" type="sibTrans" cxnId="{9281B367-6EBE-4B35-88E5-081793A576AE}">
      <dgm:prSet/>
      <dgm:spPr/>
      <dgm:t>
        <a:bodyPr/>
        <a:lstStyle/>
        <a:p>
          <a:endParaRPr lang="en-US"/>
        </a:p>
      </dgm:t>
    </dgm:pt>
    <dgm:pt modelId="{EEDD3C82-2396-41FB-B33E-D83F5AEA3E7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Moving from problem admiration to problem solving</a:t>
          </a:r>
        </a:p>
      </dgm:t>
    </dgm:pt>
    <dgm:pt modelId="{4A4AC9A8-5BFA-4ED3-9819-A81A7A2AA871}" type="parTrans" cxnId="{23C61F64-D6FF-44B1-994F-73E684095E2C}">
      <dgm:prSet/>
      <dgm:spPr/>
      <dgm:t>
        <a:bodyPr/>
        <a:lstStyle/>
        <a:p>
          <a:endParaRPr lang="en-US"/>
        </a:p>
      </dgm:t>
    </dgm:pt>
    <dgm:pt modelId="{4D18471A-7762-4576-9ADA-25142B91FCA1}" type="sibTrans" cxnId="{23C61F64-D6FF-44B1-994F-73E684095E2C}">
      <dgm:prSet/>
      <dgm:spPr/>
      <dgm:t>
        <a:bodyPr/>
        <a:lstStyle/>
        <a:p>
          <a:endParaRPr lang="en-US"/>
        </a:p>
      </dgm:t>
    </dgm:pt>
    <dgm:pt modelId="{160E61BF-D4E6-4E3A-9409-CF08FFE8F56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Leveraging and deepening each student’s interests</a:t>
          </a:r>
        </a:p>
      </dgm:t>
    </dgm:pt>
    <dgm:pt modelId="{D36F868C-1D66-4937-AD2A-59FE3FB4F38B}" type="parTrans" cxnId="{2B7AA852-775D-4039-9E8F-EA61A9D5A0A3}">
      <dgm:prSet/>
      <dgm:spPr/>
      <dgm:t>
        <a:bodyPr/>
        <a:lstStyle/>
        <a:p>
          <a:endParaRPr lang="en-US"/>
        </a:p>
      </dgm:t>
    </dgm:pt>
    <dgm:pt modelId="{136A041B-67E3-4FFD-BACF-1DD30A1508FD}" type="sibTrans" cxnId="{2B7AA852-775D-4039-9E8F-EA61A9D5A0A3}">
      <dgm:prSet/>
      <dgm:spPr/>
      <dgm:t>
        <a:bodyPr/>
        <a:lstStyle/>
        <a:p>
          <a:endParaRPr lang="en-US"/>
        </a:p>
      </dgm:t>
    </dgm:pt>
    <dgm:pt modelId="{89433A3C-6B17-4D25-8AF4-ADA5DACC1664}" type="pres">
      <dgm:prSet presAssocID="{415BE5DE-A534-4C82-936F-A4D3AA9A2B3E}" presName="linear" presStyleCnt="0">
        <dgm:presLayoutVars>
          <dgm:animLvl val="lvl"/>
          <dgm:resizeHandles val="exact"/>
        </dgm:presLayoutVars>
      </dgm:prSet>
      <dgm:spPr/>
    </dgm:pt>
    <dgm:pt modelId="{AA0E020A-023C-4013-8261-1FC483B91954}" type="pres">
      <dgm:prSet presAssocID="{0D80F7EC-4BAA-4727-A77F-59C433CFDDE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C65880-29DC-4509-9FC5-4826DCCAB3F7}" type="pres">
      <dgm:prSet presAssocID="{1A59BE2A-823C-44FA-8332-0BDD2F5B31AC}" presName="spacer" presStyleCnt="0"/>
      <dgm:spPr/>
    </dgm:pt>
    <dgm:pt modelId="{37FF04F6-0CEE-44DD-82D0-A5EA6ACA7AD5}" type="pres">
      <dgm:prSet presAssocID="{1F0BCC7E-AF43-4CD2-B166-975E78A922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15F6ECB-2D2F-47FE-B57B-1FCA60ED075D}" type="pres">
      <dgm:prSet presAssocID="{C9EC01B6-03B2-4D90-81BE-818E30E20A6A}" presName="spacer" presStyleCnt="0"/>
      <dgm:spPr/>
    </dgm:pt>
    <dgm:pt modelId="{935F8E4A-368E-47AB-BE60-474E3F04AC94}" type="pres">
      <dgm:prSet presAssocID="{5ABB3FF0-B961-4769-8BCF-E78E42CF9C7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3D31898-2EE0-4B0F-A860-0F99561527C5}" type="pres">
      <dgm:prSet presAssocID="{FEAEA9F4-5E00-4A50-89C3-0BE8DCF17F39}" presName="spacer" presStyleCnt="0"/>
      <dgm:spPr/>
    </dgm:pt>
    <dgm:pt modelId="{C01F7455-CEB9-4AB3-AE6D-FEDEB7908986}" type="pres">
      <dgm:prSet presAssocID="{9230081C-FC54-4346-9679-C7A714C00EB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16B88B1E-36FC-49B0-94AE-0700C2241844}" type="pres">
      <dgm:prSet presAssocID="{D3813BBF-2902-4E37-BD62-79454B2CD7CB}" presName="spacer" presStyleCnt="0"/>
      <dgm:spPr/>
    </dgm:pt>
    <dgm:pt modelId="{08CF09E7-470E-461E-80E2-84306429A042}" type="pres">
      <dgm:prSet presAssocID="{DD744015-3A4D-4CF1-9E33-FA2ADF16DD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152DCA02-CB5B-46C6-96FB-10BF3F878DA9}" type="pres">
      <dgm:prSet presAssocID="{B379980A-777A-41FE-87B9-760C4FBBED8C}" presName="spacer" presStyleCnt="0"/>
      <dgm:spPr/>
    </dgm:pt>
    <dgm:pt modelId="{4E7598B9-85C5-4A9C-A317-657B18799DB9}" type="pres">
      <dgm:prSet presAssocID="{7BD86242-763F-4BC3-BD13-5FBB2FBD412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9C47FFC3-8519-44CC-857B-55A36C1D49D1}" type="pres">
      <dgm:prSet presAssocID="{E356ED85-BF5A-4F2B-9BBD-0A0A856708BD}" presName="spacer" presStyleCnt="0"/>
      <dgm:spPr/>
    </dgm:pt>
    <dgm:pt modelId="{C4F1990E-048F-432D-BC8D-CCC4F048E049}" type="pres">
      <dgm:prSet presAssocID="{80EB450B-5D35-404D-8C17-2F904B3A83A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61A72FC-77AF-47EF-AA26-59591C3B7960}" type="pres">
      <dgm:prSet presAssocID="{C06B9D4A-9F6D-4F5D-9E3D-7FC7F69514F5}" presName="spacer" presStyleCnt="0"/>
      <dgm:spPr/>
    </dgm:pt>
    <dgm:pt modelId="{7869C93E-251C-47FD-BB5E-D8C94C357BE3}" type="pres">
      <dgm:prSet presAssocID="{EEDD3C82-2396-41FB-B33E-D83F5AEA3E7A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E4C97B0-F616-4FB8-A995-0AB558487958}" type="pres">
      <dgm:prSet presAssocID="{4D18471A-7762-4576-9ADA-25142B91FCA1}" presName="spacer" presStyleCnt="0"/>
      <dgm:spPr/>
    </dgm:pt>
    <dgm:pt modelId="{EAC3AE9F-5268-4C6C-AD0F-955BA0895007}" type="pres">
      <dgm:prSet presAssocID="{160E61BF-D4E6-4E3A-9409-CF08FFE8F56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1260D09-13FF-4A15-932F-CB1C19742870}" type="presOf" srcId="{0D80F7EC-4BAA-4727-A77F-59C433CFDDE7}" destId="{AA0E020A-023C-4013-8261-1FC483B91954}" srcOrd="0" destOrd="0" presId="urn:microsoft.com/office/officeart/2005/8/layout/vList2"/>
    <dgm:cxn modelId="{818B0B24-7B3C-4504-9560-36CD9B62770A}" type="presOf" srcId="{80EB450B-5D35-404D-8C17-2F904B3A83AC}" destId="{C4F1990E-048F-432D-BC8D-CCC4F048E049}" srcOrd="0" destOrd="0" presId="urn:microsoft.com/office/officeart/2005/8/layout/vList2"/>
    <dgm:cxn modelId="{FA4DEF2B-8DCF-4CBD-8FCE-827D5126E9B4}" srcId="{415BE5DE-A534-4C82-936F-A4D3AA9A2B3E}" destId="{1F0BCC7E-AF43-4CD2-B166-975E78A92214}" srcOrd="1" destOrd="0" parTransId="{4DD6C9B9-C48A-4838-94C8-41846289592F}" sibTransId="{C9EC01B6-03B2-4D90-81BE-818E30E20A6A}"/>
    <dgm:cxn modelId="{9C286460-89A6-44B6-BF1F-E0C021B799A8}" type="presOf" srcId="{DD744015-3A4D-4CF1-9E33-FA2ADF16DDBA}" destId="{08CF09E7-470E-461E-80E2-84306429A042}" srcOrd="0" destOrd="0" presId="urn:microsoft.com/office/officeart/2005/8/layout/vList2"/>
    <dgm:cxn modelId="{23C61F64-D6FF-44B1-994F-73E684095E2C}" srcId="{415BE5DE-A534-4C82-936F-A4D3AA9A2B3E}" destId="{EEDD3C82-2396-41FB-B33E-D83F5AEA3E7A}" srcOrd="7" destOrd="0" parTransId="{4A4AC9A8-5BFA-4ED3-9819-A81A7A2AA871}" sibTransId="{4D18471A-7762-4576-9ADA-25142B91FCA1}"/>
    <dgm:cxn modelId="{9281B367-6EBE-4B35-88E5-081793A576AE}" srcId="{415BE5DE-A534-4C82-936F-A4D3AA9A2B3E}" destId="{80EB450B-5D35-404D-8C17-2F904B3A83AC}" srcOrd="6" destOrd="0" parTransId="{934FB2D7-1150-4F02-B00E-F892879D4021}" sibTransId="{C06B9D4A-9F6D-4F5D-9E3D-7FC7F69514F5}"/>
    <dgm:cxn modelId="{3FF4994E-65C6-4D61-84E5-4C6435AFC302}" srcId="{415BE5DE-A534-4C82-936F-A4D3AA9A2B3E}" destId="{0D80F7EC-4BAA-4727-A77F-59C433CFDDE7}" srcOrd="0" destOrd="0" parTransId="{9E35460B-374C-4E0B-9305-5EC256EA5942}" sibTransId="{1A59BE2A-823C-44FA-8332-0BDD2F5B31AC}"/>
    <dgm:cxn modelId="{A1134871-3423-4011-B22A-3892FEAEAD41}" srcId="{415BE5DE-A534-4C82-936F-A4D3AA9A2B3E}" destId="{9230081C-FC54-4346-9679-C7A714C00EBA}" srcOrd="3" destOrd="0" parTransId="{C2B313E2-5E36-4D58-B066-69D5952A8282}" sibTransId="{D3813BBF-2902-4E37-BD62-79454B2CD7CB}"/>
    <dgm:cxn modelId="{2B7AA852-775D-4039-9E8F-EA61A9D5A0A3}" srcId="{415BE5DE-A534-4C82-936F-A4D3AA9A2B3E}" destId="{160E61BF-D4E6-4E3A-9409-CF08FFE8F56A}" srcOrd="8" destOrd="0" parTransId="{D36F868C-1D66-4937-AD2A-59FE3FB4F38B}" sibTransId="{136A041B-67E3-4FFD-BACF-1DD30A1508FD}"/>
    <dgm:cxn modelId="{D9CB8B53-0D53-40A1-97D1-172A5D92D50B}" type="presOf" srcId="{EEDD3C82-2396-41FB-B33E-D83F5AEA3E7A}" destId="{7869C93E-251C-47FD-BB5E-D8C94C357BE3}" srcOrd="0" destOrd="0" presId="urn:microsoft.com/office/officeart/2005/8/layout/vList2"/>
    <dgm:cxn modelId="{741CFF81-5458-4E68-8D6C-8F0906AD75B9}" type="presOf" srcId="{5ABB3FF0-B961-4769-8BCF-E78E42CF9C73}" destId="{935F8E4A-368E-47AB-BE60-474E3F04AC94}" srcOrd="0" destOrd="0" presId="urn:microsoft.com/office/officeart/2005/8/layout/vList2"/>
    <dgm:cxn modelId="{834E9486-5E9D-45C9-8CA6-49AAA2CBF89C}" srcId="{415BE5DE-A534-4C82-936F-A4D3AA9A2B3E}" destId="{5ABB3FF0-B961-4769-8BCF-E78E42CF9C73}" srcOrd="2" destOrd="0" parTransId="{E9B207F1-E206-4327-958B-836343E26FD5}" sibTransId="{FEAEA9F4-5E00-4A50-89C3-0BE8DCF17F39}"/>
    <dgm:cxn modelId="{408CC789-7F57-4EC7-8761-0AC9332ACA4A}" type="presOf" srcId="{160E61BF-D4E6-4E3A-9409-CF08FFE8F56A}" destId="{EAC3AE9F-5268-4C6C-AD0F-955BA0895007}" srcOrd="0" destOrd="0" presId="urn:microsoft.com/office/officeart/2005/8/layout/vList2"/>
    <dgm:cxn modelId="{BA84D3AE-7EF2-4204-8656-8197C85E9F32}" type="presOf" srcId="{415BE5DE-A534-4C82-936F-A4D3AA9A2B3E}" destId="{89433A3C-6B17-4D25-8AF4-ADA5DACC1664}" srcOrd="0" destOrd="0" presId="urn:microsoft.com/office/officeart/2005/8/layout/vList2"/>
    <dgm:cxn modelId="{BAC17BB3-0405-4189-806C-67877F98C5A5}" srcId="{415BE5DE-A534-4C82-936F-A4D3AA9A2B3E}" destId="{DD744015-3A4D-4CF1-9E33-FA2ADF16DDBA}" srcOrd="4" destOrd="0" parTransId="{E7B14E04-7D49-41C5-A454-2460D0C4D2EB}" sibTransId="{B379980A-777A-41FE-87B9-760C4FBBED8C}"/>
    <dgm:cxn modelId="{6D05FBC9-7E1B-4BFE-958D-1F7A9028C425}" type="presOf" srcId="{7BD86242-763F-4BC3-BD13-5FBB2FBD4125}" destId="{4E7598B9-85C5-4A9C-A317-657B18799DB9}" srcOrd="0" destOrd="0" presId="urn:microsoft.com/office/officeart/2005/8/layout/vList2"/>
    <dgm:cxn modelId="{8EB3F2EB-902A-49EC-BC63-B6C58210C250}" type="presOf" srcId="{9230081C-FC54-4346-9679-C7A714C00EBA}" destId="{C01F7455-CEB9-4AB3-AE6D-FEDEB7908986}" srcOrd="0" destOrd="0" presId="urn:microsoft.com/office/officeart/2005/8/layout/vList2"/>
    <dgm:cxn modelId="{3706DEF1-1E7F-412E-A62D-17BF354E0E5A}" type="presOf" srcId="{1F0BCC7E-AF43-4CD2-B166-975E78A92214}" destId="{37FF04F6-0CEE-44DD-82D0-A5EA6ACA7AD5}" srcOrd="0" destOrd="0" presId="urn:microsoft.com/office/officeart/2005/8/layout/vList2"/>
    <dgm:cxn modelId="{D96D23FA-3058-4A99-BE9F-32EA8284D91A}" srcId="{415BE5DE-A534-4C82-936F-A4D3AA9A2B3E}" destId="{7BD86242-763F-4BC3-BD13-5FBB2FBD4125}" srcOrd="5" destOrd="0" parTransId="{C90B1A1B-FD50-42BC-A198-A00C56FD704E}" sibTransId="{E356ED85-BF5A-4F2B-9BBD-0A0A856708BD}"/>
    <dgm:cxn modelId="{0E49679F-4EA4-4D92-BE51-B358CBA43714}" type="presParOf" srcId="{89433A3C-6B17-4D25-8AF4-ADA5DACC1664}" destId="{AA0E020A-023C-4013-8261-1FC483B91954}" srcOrd="0" destOrd="0" presId="urn:microsoft.com/office/officeart/2005/8/layout/vList2"/>
    <dgm:cxn modelId="{F090E07C-11A3-4466-9E3B-7004C7732F4A}" type="presParOf" srcId="{89433A3C-6B17-4D25-8AF4-ADA5DACC1664}" destId="{A3C65880-29DC-4509-9FC5-4826DCCAB3F7}" srcOrd="1" destOrd="0" presId="urn:microsoft.com/office/officeart/2005/8/layout/vList2"/>
    <dgm:cxn modelId="{32051302-05AA-4D08-9D6A-D0E7091437B1}" type="presParOf" srcId="{89433A3C-6B17-4D25-8AF4-ADA5DACC1664}" destId="{37FF04F6-0CEE-44DD-82D0-A5EA6ACA7AD5}" srcOrd="2" destOrd="0" presId="urn:microsoft.com/office/officeart/2005/8/layout/vList2"/>
    <dgm:cxn modelId="{A2D0137A-39E3-4631-960E-9942C8C55438}" type="presParOf" srcId="{89433A3C-6B17-4D25-8AF4-ADA5DACC1664}" destId="{615F6ECB-2D2F-47FE-B57B-1FCA60ED075D}" srcOrd="3" destOrd="0" presId="urn:microsoft.com/office/officeart/2005/8/layout/vList2"/>
    <dgm:cxn modelId="{C5380173-3C5F-4970-80E0-BF9FC11E32E4}" type="presParOf" srcId="{89433A3C-6B17-4D25-8AF4-ADA5DACC1664}" destId="{935F8E4A-368E-47AB-BE60-474E3F04AC94}" srcOrd="4" destOrd="0" presId="urn:microsoft.com/office/officeart/2005/8/layout/vList2"/>
    <dgm:cxn modelId="{7FBBC825-0BE7-4968-982D-34236F518D8E}" type="presParOf" srcId="{89433A3C-6B17-4D25-8AF4-ADA5DACC1664}" destId="{F3D31898-2EE0-4B0F-A860-0F99561527C5}" srcOrd="5" destOrd="0" presId="urn:microsoft.com/office/officeart/2005/8/layout/vList2"/>
    <dgm:cxn modelId="{1434E595-96F5-4F3D-B2D4-0E8530D82467}" type="presParOf" srcId="{89433A3C-6B17-4D25-8AF4-ADA5DACC1664}" destId="{C01F7455-CEB9-4AB3-AE6D-FEDEB7908986}" srcOrd="6" destOrd="0" presId="urn:microsoft.com/office/officeart/2005/8/layout/vList2"/>
    <dgm:cxn modelId="{C6ECC910-0BBA-43B2-86D2-06CAA5640080}" type="presParOf" srcId="{89433A3C-6B17-4D25-8AF4-ADA5DACC1664}" destId="{16B88B1E-36FC-49B0-94AE-0700C2241844}" srcOrd="7" destOrd="0" presId="urn:microsoft.com/office/officeart/2005/8/layout/vList2"/>
    <dgm:cxn modelId="{35C8754C-B6C7-438B-AD66-DC43CC192F58}" type="presParOf" srcId="{89433A3C-6B17-4D25-8AF4-ADA5DACC1664}" destId="{08CF09E7-470E-461E-80E2-84306429A042}" srcOrd="8" destOrd="0" presId="urn:microsoft.com/office/officeart/2005/8/layout/vList2"/>
    <dgm:cxn modelId="{0DAB4510-D7E1-4FBA-9054-0502ED2678B9}" type="presParOf" srcId="{89433A3C-6B17-4D25-8AF4-ADA5DACC1664}" destId="{152DCA02-CB5B-46C6-96FB-10BF3F878DA9}" srcOrd="9" destOrd="0" presId="urn:microsoft.com/office/officeart/2005/8/layout/vList2"/>
    <dgm:cxn modelId="{093D9F68-5D51-4445-89E4-61300B787E95}" type="presParOf" srcId="{89433A3C-6B17-4D25-8AF4-ADA5DACC1664}" destId="{4E7598B9-85C5-4A9C-A317-657B18799DB9}" srcOrd="10" destOrd="0" presId="urn:microsoft.com/office/officeart/2005/8/layout/vList2"/>
    <dgm:cxn modelId="{60F4DDFD-E4DA-4F0F-9192-4437C7179F2C}" type="presParOf" srcId="{89433A3C-6B17-4D25-8AF4-ADA5DACC1664}" destId="{9C47FFC3-8519-44CC-857B-55A36C1D49D1}" srcOrd="11" destOrd="0" presId="urn:microsoft.com/office/officeart/2005/8/layout/vList2"/>
    <dgm:cxn modelId="{44567A10-DEC4-4FF8-AEAE-CFD531D3817F}" type="presParOf" srcId="{89433A3C-6B17-4D25-8AF4-ADA5DACC1664}" destId="{C4F1990E-048F-432D-BC8D-CCC4F048E049}" srcOrd="12" destOrd="0" presId="urn:microsoft.com/office/officeart/2005/8/layout/vList2"/>
    <dgm:cxn modelId="{99059C38-EC16-4127-BF1E-69B88D675DEC}" type="presParOf" srcId="{89433A3C-6B17-4D25-8AF4-ADA5DACC1664}" destId="{B61A72FC-77AF-47EF-AA26-59591C3B7960}" srcOrd="13" destOrd="0" presId="urn:microsoft.com/office/officeart/2005/8/layout/vList2"/>
    <dgm:cxn modelId="{E868C96B-E218-41E8-B7C6-FA4F76956240}" type="presParOf" srcId="{89433A3C-6B17-4D25-8AF4-ADA5DACC1664}" destId="{7869C93E-251C-47FD-BB5E-D8C94C357BE3}" srcOrd="14" destOrd="0" presId="urn:microsoft.com/office/officeart/2005/8/layout/vList2"/>
    <dgm:cxn modelId="{94F1D3C6-C527-41B9-B050-E3E530C366C9}" type="presParOf" srcId="{89433A3C-6B17-4D25-8AF4-ADA5DACC1664}" destId="{4E4C97B0-F616-4FB8-A995-0AB558487958}" srcOrd="15" destOrd="0" presId="urn:microsoft.com/office/officeart/2005/8/layout/vList2"/>
    <dgm:cxn modelId="{5C3496D2-4F2A-4CAF-BB62-37B5F971D571}" type="presParOf" srcId="{89433A3C-6B17-4D25-8AF4-ADA5DACC1664}" destId="{EAC3AE9F-5268-4C6C-AD0F-955BA089500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5BE5DE-A534-4C82-936F-A4D3AA9A2B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D80F7EC-4BAA-4727-A77F-59C433CFDDE7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Working with diverse teams of people</a:t>
          </a:r>
        </a:p>
      </dgm:t>
    </dgm:pt>
    <dgm:pt modelId="{9E35460B-374C-4E0B-9305-5EC256EA5942}" type="parTrans" cxnId="{3FF4994E-65C6-4D61-84E5-4C6435AFC302}">
      <dgm:prSet/>
      <dgm:spPr/>
      <dgm:t>
        <a:bodyPr/>
        <a:lstStyle/>
        <a:p>
          <a:endParaRPr lang="en-US"/>
        </a:p>
      </dgm:t>
    </dgm:pt>
    <dgm:pt modelId="{1A59BE2A-823C-44FA-8332-0BDD2F5B31AC}" type="sibTrans" cxnId="{3FF4994E-65C6-4D61-84E5-4C6435AFC302}">
      <dgm:prSet/>
      <dgm:spPr/>
      <dgm:t>
        <a:bodyPr/>
        <a:lstStyle/>
        <a:p>
          <a:endParaRPr lang="en-US"/>
        </a:p>
      </dgm:t>
    </dgm:pt>
    <dgm:pt modelId="{1F0BCC7E-AF43-4CD2-B166-975E78A92214}">
      <dgm:prSet/>
      <dgm:spPr/>
      <dgm:t>
        <a:bodyPr/>
        <a:lstStyle/>
        <a:p>
          <a:r>
            <a:rPr lang="en-US"/>
            <a:t>Learning new things</a:t>
          </a:r>
        </a:p>
      </dgm:t>
    </dgm:pt>
    <dgm:pt modelId="{4DD6C9B9-C48A-4838-94C8-41846289592F}" type="parTrans" cxnId="{FA4DEF2B-8DCF-4CBD-8FCE-827D5126E9B4}">
      <dgm:prSet/>
      <dgm:spPr/>
      <dgm:t>
        <a:bodyPr/>
        <a:lstStyle/>
        <a:p>
          <a:endParaRPr lang="en-US"/>
        </a:p>
      </dgm:t>
    </dgm:pt>
    <dgm:pt modelId="{C9EC01B6-03B2-4D90-81BE-818E30E20A6A}" type="sibTrans" cxnId="{FA4DEF2B-8DCF-4CBD-8FCE-827D5126E9B4}">
      <dgm:prSet/>
      <dgm:spPr/>
      <dgm:t>
        <a:bodyPr/>
        <a:lstStyle/>
        <a:p>
          <a:endParaRPr lang="en-US"/>
        </a:p>
      </dgm:t>
    </dgm:pt>
    <dgm:pt modelId="{5ABB3FF0-B961-4769-8BCF-E78E42CF9C7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Assessing your environment</a:t>
          </a:r>
        </a:p>
      </dgm:t>
    </dgm:pt>
    <dgm:pt modelId="{E9B207F1-E206-4327-958B-836343E26FD5}" type="parTrans" cxnId="{834E9486-5E9D-45C9-8CA6-49AAA2CBF89C}">
      <dgm:prSet/>
      <dgm:spPr/>
      <dgm:t>
        <a:bodyPr/>
        <a:lstStyle/>
        <a:p>
          <a:endParaRPr lang="en-US"/>
        </a:p>
      </dgm:t>
    </dgm:pt>
    <dgm:pt modelId="{FEAEA9F4-5E00-4A50-89C3-0BE8DCF17F39}" type="sibTrans" cxnId="{834E9486-5E9D-45C9-8CA6-49AAA2CBF89C}">
      <dgm:prSet/>
      <dgm:spPr/>
      <dgm:t>
        <a:bodyPr/>
        <a:lstStyle/>
        <a:p>
          <a:endParaRPr lang="en-US"/>
        </a:p>
      </dgm:t>
    </dgm:pt>
    <dgm:pt modelId="{9230081C-FC54-4346-9679-C7A714C00E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Breaking large problems and projects into smaller ones</a:t>
          </a:r>
        </a:p>
      </dgm:t>
    </dgm:pt>
    <dgm:pt modelId="{C2B313E2-5E36-4D58-B066-69D5952A8282}" type="parTrans" cxnId="{A1134871-3423-4011-B22A-3892FEAEAD41}">
      <dgm:prSet/>
      <dgm:spPr/>
      <dgm:t>
        <a:bodyPr/>
        <a:lstStyle/>
        <a:p>
          <a:endParaRPr lang="en-US"/>
        </a:p>
      </dgm:t>
    </dgm:pt>
    <dgm:pt modelId="{D3813BBF-2902-4E37-BD62-79454B2CD7CB}" type="sibTrans" cxnId="{A1134871-3423-4011-B22A-3892FEAEAD41}">
      <dgm:prSet/>
      <dgm:spPr/>
      <dgm:t>
        <a:bodyPr/>
        <a:lstStyle/>
        <a:p>
          <a:endParaRPr lang="en-US"/>
        </a:p>
      </dgm:t>
    </dgm:pt>
    <dgm:pt modelId="{DD744015-3A4D-4CF1-9E33-FA2ADF16DD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Commitment to long term projects</a:t>
          </a:r>
        </a:p>
      </dgm:t>
    </dgm:pt>
    <dgm:pt modelId="{E7B14E04-7D49-41C5-A454-2460D0C4D2EB}" type="parTrans" cxnId="{BAC17BB3-0405-4189-806C-67877F98C5A5}">
      <dgm:prSet/>
      <dgm:spPr/>
      <dgm:t>
        <a:bodyPr/>
        <a:lstStyle/>
        <a:p>
          <a:endParaRPr lang="en-US"/>
        </a:p>
      </dgm:t>
    </dgm:pt>
    <dgm:pt modelId="{B379980A-777A-41FE-87B9-760C4FBBED8C}" type="sibTrans" cxnId="{BAC17BB3-0405-4189-806C-67877F98C5A5}">
      <dgm:prSet/>
      <dgm:spPr/>
      <dgm:t>
        <a:bodyPr/>
        <a:lstStyle/>
        <a:p>
          <a:endParaRPr lang="en-US"/>
        </a:p>
      </dgm:t>
    </dgm:pt>
    <dgm:pt modelId="{7BD86242-763F-4BC3-BD13-5FBB2FBD4125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Exposure to cutting edge technology</a:t>
          </a:r>
        </a:p>
      </dgm:t>
    </dgm:pt>
    <dgm:pt modelId="{C90B1A1B-FD50-42BC-A198-A00C56FD704E}" type="parTrans" cxnId="{D96D23FA-3058-4A99-BE9F-32EA8284D91A}">
      <dgm:prSet/>
      <dgm:spPr/>
      <dgm:t>
        <a:bodyPr/>
        <a:lstStyle/>
        <a:p>
          <a:endParaRPr lang="en-US"/>
        </a:p>
      </dgm:t>
    </dgm:pt>
    <dgm:pt modelId="{E356ED85-BF5A-4F2B-9BBD-0A0A856708BD}" type="sibTrans" cxnId="{D96D23FA-3058-4A99-BE9F-32EA8284D91A}">
      <dgm:prSet/>
      <dgm:spPr/>
      <dgm:t>
        <a:bodyPr/>
        <a:lstStyle/>
        <a:p>
          <a:endParaRPr lang="en-US"/>
        </a:p>
      </dgm:t>
    </dgm:pt>
    <dgm:pt modelId="{80EB450B-5D35-404D-8C17-2F904B3A83A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Communication</a:t>
          </a:r>
        </a:p>
      </dgm:t>
    </dgm:pt>
    <dgm:pt modelId="{934FB2D7-1150-4F02-B00E-F892879D4021}" type="parTrans" cxnId="{9281B367-6EBE-4B35-88E5-081793A576AE}">
      <dgm:prSet/>
      <dgm:spPr/>
      <dgm:t>
        <a:bodyPr/>
        <a:lstStyle/>
        <a:p>
          <a:endParaRPr lang="en-US"/>
        </a:p>
      </dgm:t>
    </dgm:pt>
    <dgm:pt modelId="{C06B9D4A-9F6D-4F5D-9E3D-7FC7F69514F5}" type="sibTrans" cxnId="{9281B367-6EBE-4B35-88E5-081793A576AE}">
      <dgm:prSet/>
      <dgm:spPr/>
      <dgm:t>
        <a:bodyPr/>
        <a:lstStyle/>
        <a:p>
          <a:endParaRPr lang="en-US"/>
        </a:p>
      </dgm:t>
    </dgm:pt>
    <dgm:pt modelId="{EEDD3C82-2396-41FB-B33E-D83F5AEA3E7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Moving from problem admiration to problem solving</a:t>
          </a:r>
        </a:p>
      </dgm:t>
    </dgm:pt>
    <dgm:pt modelId="{4A4AC9A8-5BFA-4ED3-9819-A81A7A2AA871}" type="parTrans" cxnId="{23C61F64-D6FF-44B1-994F-73E684095E2C}">
      <dgm:prSet/>
      <dgm:spPr/>
      <dgm:t>
        <a:bodyPr/>
        <a:lstStyle/>
        <a:p>
          <a:endParaRPr lang="en-US"/>
        </a:p>
      </dgm:t>
    </dgm:pt>
    <dgm:pt modelId="{4D18471A-7762-4576-9ADA-25142B91FCA1}" type="sibTrans" cxnId="{23C61F64-D6FF-44B1-994F-73E684095E2C}">
      <dgm:prSet/>
      <dgm:spPr/>
      <dgm:t>
        <a:bodyPr/>
        <a:lstStyle/>
        <a:p>
          <a:endParaRPr lang="en-US"/>
        </a:p>
      </dgm:t>
    </dgm:pt>
    <dgm:pt modelId="{160E61BF-D4E6-4E3A-9409-CF08FFE8F56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Leveraging and deepening each student’s interests</a:t>
          </a:r>
        </a:p>
      </dgm:t>
    </dgm:pt>
    <dgm:pt modelId="{D36F868C-1D66-4937-AD2A-59FE3FB4F38B}" type="parTrans" cxnId="{2B7AA852-775D-4039-9E8F-EA61A9D5A0A3}">
      <dgm:prSet/>
      <dgm:spPr/>
      <dgm:t>
        <a:bodyPr/>
        <a:lstStyle/>
        <a:p>
          <a:endParaRPr lang="en-US"/>
        </a:p>
      </dgm:t>
    </dgm:pt>
    <dgm:pt modelId="{136A041B-67E3-4FFD-BACF-1DD30A1508FD}" type="sibTrans" cxnId="{2B7AA852-775D-4039-9E8F-EA61A9D5A0A3}">
      <dgm:prSet/>
      <dgm:spPr/>
      <dgm:t>
        <a:bodyPr/>
        <a:lstStyle/>
        <a:p>
          <a:endParaRPr lang="en-US"/>
        </a:p>
      </dgm:t>
    </dgm:pt>
    <dgm:pt modelId="{89433A3C-6B17-4D25-8AF4-ADA5DACC1664}" type="pres">
      <dgm:prSet presAssocID="{415BE5DE-A534-4C82-936F-A4D3AA9A2B3E}" presName="linear" presStyleCnt="0">
        <dgm:presLayoutVars>
          <dgm:animLvl val="lvl"/>
          <dgm:resizeHandles val="exact"/>
        </dgm:presLayoutVars>
      </dgm:prSet>
      <dgm:spPr/>
    </dgm:pt>
    <dgm:pt modelId="{AA0E020A-023C-4013-8261-1FC483B91954}" type="pres">
      <dgm:prSet presAssocID="{0D80F7EC-4BAA-4727-A77F-59C433CFDDE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C65880-29DC-4509-9FC5-4826DCCAB3F7}" type="pres">
      <dgm:prSet presAssocID="{1A59BE2A-823C-44FA-8332-0BDD2F5B31AC}" presName="spacer" presStyleCnt="0"/>
      <dgm:spPr/>
    </dgm:pt>
    <dgm:pt modelId="{37FF04F6-0CEE-44DD-82D0-A5EA6ACA7AD5}" type="pres">
      <dgm:prSet presAssocID="{1F0BCC7E-AF43-4CD2-B166-975E78A922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15F6ECB-2D2F-47FE-B57B-1FCA60ED075D}" type="pres">
      <dgm:prSet presAssocID="{C9EC01B6-03B2-4D90-81BE-818E30E20A6A}" presName="spacer" presStyleCnt="0"/>
      <dgm:spPr/>
    </dgm:pt>
    <dgm:pt modelId="{935F8E4A-368E-47AB-BE60-474E3F04AC94}" type="pres">
      <dgm:prSet presAssocID="{5ABB3FF0-B961-4769-8BCF-E78E42CF9C7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3D31898-2EE0-4B0F-A860-0F99561527C5}" type="pres">
      <dgm:prSet presAssocID="{FEAEA9F4-5E00-4A50-89C3-0BE8DCF17F39}" presName="spacer" presStyleCnt="0"/>
      <dgm:spPr/>
    </dgm:pt>
    <dgm:pt modelId="{C01F7455-CEB9-4AB3-AE6D-FEDEB7908986}" type="pres">
      <dgm:prSet presAssocID="{9230081C-FC54-4346-9679-C7A714C00EB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16B88B1E-36FC-49B0-94AE-0700C2241844}" type="pres">
      <dgm:prSet presAssocID="{D3813BBF-2902-4E37-BD62-79454B2CD7CB}" presName="spacer" presStyleCnt="0"/>
      <dgm:spPr/>
    </dgm:pt>
    <dgm:pt modelId="{08CF09E7-470E-461E-80E2-84306429A042}" type="pres">
      <dgm:prSet presAssocID="{DD744015-3A4D-4CF1-9E33-FA2ADF16DD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152DCA02-CB5B-46C6-96FB-10BF3F878DA9}" type="pres">
      <dgm:prSet presAssocID="{B379980A-777A-41FE-87B9-760C4FBBED8C}" presName="spacer" presStyleCnt="0"/>
      <dgm:spPr/>
    </dgm:pt>
    <dgm:pt modelId="{4E7598B9-85C5-4A9C-A317-657B18799DB9}" type="pres">
      <dgm:prSet presAssocID="{7BD86242-763F-4BC3-BD13-5FBB2FBD412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9C47FFC3-8519-44CC-857B-55A36C1D49D1}" type="pres">
      <dgm:prSet presAssocID="{E356ED85-BF5A-4F2B-9BBD-0A0A856708BD}" presName="spacer" presStyleCnt="0"/>
      <dgm:spPr/>
    </dgm:pt>
    <dgm:pt modelId="{C4F1990E-048F-432D-BC8D-CCC4F048E049}" type="pres">
      <dgm:prSet presAssocID="{80EB450B-5D35-404D-8C17-2F904B3A83A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61A72FC-77AF-47EF-AA26-59591C3B7960}" type="pres">
      <dgm:prSet presAssocID="{C06B9D4A-9F6D-4F5D-9E3D-7FC7F69514F5}" presName="spacer" presStyleCnt="0"/>
      <dgm:spPr/>
    </dgm:pt>
    <dgm:pt modelId="{7869C93E-251C-47FD-BB5E-D8C94C357BE3}" type="pres">
      <dgm:prSet presAssocID="{EEDD3C82-2396-41FB-B33E-D83F5AEA3E7A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E4C97B0-F616-4FB8-A995-0AB558487958}" type="pres">
      <dgm:prSet presAssocID="{4D18471A-7762-4576-9ADA-25142B91FCA1}" presName="spacer" presStyleCnt="0"/>
      <dgm:spPr/>
    </dgm:pt>
    <dgm:pt modelId="{EAC3AE9F-5268-4C6C-AD0F-955BA0895007}" type="pres">
      <dgm:prSet presAssocID="{160E61BF-D4E6-4E3A-9409-CF08FFE8F56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1260D09-13FF-4A15-932F-CB1C19742870}" type="presOf" srcId="{0D80F7EC-4BAA-4727-A77F-59C433CFDDE7}" destId="{AA0E020A-023C-4013-8261-1FC483B91954}" srcOrd="0" destOrd="0" presId="urn:microsoft.com/office/officeart/2005/8/layout/vList2"/>
    <dgm:cxn modelId="{818B0B24-7B3C-4504-9560-36CD9B62770A}" type="presOf" srcId="{80EB450B-5D35-404D-8C17-2F904B3A83AC}" destId="{C4F1990E-048F-432D-BC8D-CCC4F048E049}" srcOrd="0" destOrd="0" presId="urn:microsoft.com/office/officeart/2005/8/layout/vList2"/>
    <dgm:cxn modelId="{FA4DEF2B-8DCF-4CBD-8FCE-827D5126E9B4}" srcId="{415BE5DE-A534-4C82-936F-A4D3AA9A2B3E}" destId="{1F0BCC7E-AF43-4CD2-B166-975E78A92214}" srcOrd="1" destOrd="0" parTransId="{4DD6C9B9-C48A-4838-94C8-41846289592F}" sibTransId="{C9EC01B6-03B2-4D90-81BE-818E30E20A6A}"/>
    <dgm:cxn modelId="{9C286460-89A6-44B6-BF1F-E0C021B799A8}" type="presOf" srcId="{DD744015-3A4D-4CF1-9E33-FA2ADF16DDBA}" destId="{08CF09E7-470E-461E-80E2-84306429A042}" srcOrd="0" destOrd="0" presId="urn:microsoft.com/office/officeart/2005/8/layout/vList2"/>
    <dgm:cxn modelId="{23C61F64-D6FF-44B1-994F-73E684095E2C}" srcId="{415BE5DE-A534-4C82-936F-A4D3AA9A2B3E}" destId="{EEDD3C82-2396-41FB-B33E-D83F5AEA3E7A}" srcOrd="7" destOrd="0" parTransId="{4A4AC9A8-5BFA-4ED3-9819-A81A7A2AA871}" sibTransId="{4D18471A-7762-4576-9ADA-25142B91FCA1}"/>
    <dgm:cxn modelId="{9281B367-6EBE-4B35-88E5-081793A576AE}" srcId="{415BE5DE-A534-4C82-936F-A4D3AA9A2B3E}" destId="{80EB450B-5D35-404D-8C17-2F904B3A83AC}" srcOrd="6" destOrd="0" parTransId="{934FB2D7-1150-4F02-B00E-F892879D4021}" sibTransId="{C06B9D4A-9F6D-4F5D-9E3D-7FC7F69514F5}"/>
    <dgm:cxn modelId="{3FF4994E-65C6-4D61-84E5-4C6435AFC302}" srcId="{415BE5DE-A534-4C82-936F-A4D3AA9A2B3E}" destId="{0D80F7EC-4BAA-4727-A77F-59C433CFDDE7}" srcOrd="0" destOrd="0" parTransId="{9E35460B-374C-4E0B-9305-5EC256EA5942}" sibTransId="{1A59BE2A-823C-44FA-8332-0BDD2F5B31AC}"/>
    <dgm:cxn modelId="{A1134871-3423-4011-B22A-3892FEAEAD41}" srcId="{415BE5DE-A534-4C82-936F-A4D3AA9A2B3E}" destId="{9230081C-FC54-4346-9679-C7A714C00EBA}" srcOrd="3" destOrd="0" parTransId="{C2B313E2-5E36-4D58-B066-69D5952A8282}" sibTransId="{D3813BBF-2902-4E37-BD62-79454B2CD7CB}"/>
    <dgm:cxn modelId="{2B7AA852-775D-4039-9E8F-EA61A9D5A0A3}" srcId="{415BE5DE-A534-4C82-936F-A4D3AA9A2B3E}" destId="{160E61BF-D4E6-4E3A-9409-CF08FFE8F56A}" srcOrd="8" destOrd="0" parTransId="{D36F868C-1D66-4937-AD2A-59FE3FB4F38B}" sibTransId="{136A041B-67E3-4FFD-BACF-1DD30A1508FD}"/>
    <dgm:cxn modelId="{D9CB8B53-0D53-40A1-97D1-172A5D92D50B}" type="presOf" srcId="{EEDD3C82-2396-41FB-B33E-D83F5AEA3E7A}" destId="{7869C93E-251C-47FD-BB5E-D8C94C357BE3}" srcOrd="0" destOrd="0" presId="urn:microsoft.com/office/officeart/2005/8/layout/vList2"/>
    <dgm:cxn modelId="{741CFF81-5458-4E68-8D6C-8F0906AD75B9}" type="presOf" srcId="{5ABB3FF0-B961-4769-8BCF-E78E42CF9C73}" destId="{935F8E4A-368E-47AB-BE60-474E3F04AC94}" srcOrd="0" destOrd="0" presId="urn:microsoft.com/office/officeart/2005/8/layout/vList2"/>
    <dgm:cxn modelId="{834E9486-5E9D-45C9-8CA6-49AAA2CBF89C}" srcId="{415BE5DE-A534-4C82-936F-A4D3AA9A2B3E}" destId="{5ABB3FF0-B961-4769-8BCF-E78E42CF9C73}" srcOrd="2" destOrd="0" parTransId="{E9B207F1-E206-4327-958B-836343E26FD5}" sibTransId="{FEAEA9F4-5E00-4A50-89C3-0BE8DCF17F39}"/>
    <dgm:cxn modelId="{408CC789-7F57-4EC7-8761-0AC9332ACA4A}" type="presOf" srcId="{160E61BF-D4E6-4E3A-9409-CF08FFE8F56A}" destId="{EAC3AE9F-5268-4C6C-AD0F-955BA0895007}" srcOrd="0" destOrd="0" presId="urn:microsoft.com/office/officeart/2005/8/layout/vList2"/>
    <dgm:cxn modelId="{BA84D3AE-7EF2-4204-8656-8197C85E9F32}" type="presOf" srcId="{415BE5DE-A534-4C82-936F-A4D3AA9A2B3E}" destId="{89433A3C-6B17-4D25-8AF4-ADA5DACC1664}" srcOrd="0" destOrd="0" presId="urn:microsoft.com/office/officeart/2005/8/layout/vList2"/>
    <dgm:cxn modelId="{BAC17BB3-0405-4189-806C-67877F98C5A5}" srcId="{415BE5DE-A534-4C82-936F-A4D3AA9A2B3E}" destId="{DD744015-3A4D-4CF1-9E33-FA2ADF16DDBA}" srcOrd="4" destOrd="0" parTransId="{E7B14E04-7D49-41C5-A454-2460D0C4D2EB}" sibTransId="{B379980A-777A-41FE-87B9-760C4FBBED8C}"/>
    <dgm:cxn modelId="{6D05FBC9-7E1B-4BFE-958D-1F7A9028C425}" type="presOf" srcId="{7BD86242-763F-4BC3-BD13-5FBB2FBD4125}" destId="{4E7598B9-85C5-4A9C-A317-657B18799DB9}" srcOrd="0" destOrd="0" presId="urn:microsoft.com/office/officeart/2005/8/layout/vList2"/>
    <dgm:cxn modelId="{8EB3F2EB-902A-49EC-BC63-B6C58210C250}" type="presOf" srcId="{9230081C-FC54-4346-9679-C7A714C00EBA}" destId="{C01F7455-CEB9-4AB3-AE6D-FEDEB7908986}" srcOrd="0" destOrd="0" presId="urn:microsoft.com/office/officeart/2005/8/layout/vList2"/>
    <dgm:cxn modelId="{3706DEF1-1E7F-412E-A62D-17BF354E0E5A}" type="presOf" srcId="{1F0BCC7E-AF43-4CD2-B166-975E78A92214}" destId="{37FF04F6-0CEE-44DD-82D0-A5EA6ACA7AD5}" srcOrd="0" destOrd="0" presId="urn:microsoft.com/office/officeart/2005/8/layout/vList2"/>
    <dgm:cxn modelId="{D96D23FA-3058-4A99-BE9F-32EA8284D91A}" srcId="{415BE5DE-A534-4C82-936F-A4D3AA9A2B3E}" destId="{7BD86242-763F-4BC3-BD13-5FBB2FBD4125}" srcOrd="5" destOrd="0" parTransId="{C90B1A1B-FD50-42BC-A198-A00C56FD704E}" sibTransId="{E356ED85-BF5A-4F2B-9BBD-0A0A856708BD}"/>
    <dgm:cxn modelId="{0E49679F-4EA4-4D92-BE51-B358CBA43714}" type="presParOf" srcId="{89433A3C-6B17-4D25-8AF4-ADA5DACC1664}" destId="{AA0E020A-023C-4013-8261-1FC483B91954}" srcOrd="0" destOrd="0" presId="urn:microsoft.com/office/officeart/2005/8/layout/vList2"/>
    <dgm:cxn modelId="{F090E07C-11A3-4466-9E3B-7004C7732F4A}" type="presParOf" srcId="{89433A3C-6B17-4D25-8AF4-ADA5DACC1664}" destId="{A3C65880-29DC-4509-9FC5-4826DCCAB3F7}" srcOrd="1" destOrd="0" presId="urn:microsoft.com/office/officeart/2005/8/layout/vList2"/>
    <dgm:cxn modelId="{32051302-05AA-4D08-9D6A-D0E7091437B1}" type="presParOf" srcId="{89433A3C-6B17-4D25-8AF4-ADA5DACC1664}" destId="{37FF04F6-0CEE-44DD-82D0-A5EA6ACA7AD5}" srcOrd="2" destOrd="0" presId="urn:microsoft.com/office/officeart/2005/8/layout/vList2"/>
    <dgm:cxn modelId="{A2D0137A-39E3-4631-960E-9942C8C55438}" type="presParOf" srcId="{89433A3C-6B17-4D25-8AF4-ADA5DACC1664}" destId="{615F6ECB-2D2F-47FE-B57B-1FCA60ED075D}" srcOrd="3" destOrd="0" presId="urn:microsoft.com/office/officeart/2005/8/layout/vList2"/>
    <dgm:cxn modelId="{C5380173-3C5F-4970-80E0-BF9FC11E32E4}" type="presParOf" srcId="{89433A3C-6B17-4D25-8AF4-ADA5DACC1664}" destId="{935F8E4A-368E-47AB-BE60-474E3F04AC94}" srcOrd="4" destOrd="0" presId="urn:microsoft.com/office/officeart/2005/8/layout/vList2"/>
    <dgm:cxn modelId="{7FBBC825-0BE7-4968-982D-34236F518D8E}" type="presParOf" srcId="{89433A3C-6B17-4D25-8AF4-ADA5DACC1664}" destId="{F3D31898-2EE0-4B0F-A860-0F99561527C5}" srcOrd="5" destOrd="0" presId="urn:microsoft.com/office/officeart/2005/8/layout/vList2"/>
    <dgm:cxn modelId="{1434E595-96F5-4F3D-B2D4-0E8530D82467}" type="presParOf" srcId="{89433A3C-6B17-4D25-8AF4-ADA5DACC1664}" destId="{C01F7455-CEB9-4AB3-AE6D-FEDEB7908986}" srcOrd="6" destOrd="0" presId="urn:microsoft.com/office/officeart/2005/8/layout/vList2"/>
    <dgm:cxn modelId="{C6ECC910-0BBA-43B2-86D2-06CAA5640080}" type="presParOf" srcId="{89433A3C-6B17-4D25-8AF4-ADA5DACC1664}" destId="{16B88B1E-36FC-49B0-94AE-0700C2241844}" srcOrd="7" destOrd="0" presId="urn:microsoft.com/office/officeart/2005/8/layout/vList2"/>
    <dgm:cxn modelId="{35C8754C-B6C7-438B-AD66-DC43CC192F58}" type="presParOf" srcId="{89433A3C-6B17-4D25-8AF4-ADA5DACC1664}" destId="{08CF09E7-470E-461E-80E2-84306429A042}" srcOrd="8" destOrd="0" presId="urn:microsoft.com/office/officeart/2005/8/layout/vList2"/>
    <dgm:cxn modelId="{0DAB4510-D7E1-4FBA-9054-0502ED2678B9}" type="presParOf" srcId="{89433A3C-6B17-4D25-8AF4-ADA5DACC1664}" destId="{152DCA02-CB5B-46C6-96FB-10BF3F878DA9}" srcOrd="9" destOrd="0" presId="urn:microsoft.com/office/officeart/2005/8/layout/vList2"/>
    <dgm:cxn modelId="{093D9F68-5D51-4445-89E4-61300B787E95}" type="presParOf" srcId="{89433A3C-6B17-4D25-8AF4-ADA5DACC1664}" destId="{4E7598B9-85C5-4A9C-A317-657B18799DB9}" srcOrd="10" destOrd="0" presId="urn:microsoft.com/office/officeart/2005/8/layout/vList2"/>
    <dgm:cxn modelId="{60F4DDFD-E4DA-4F0F-9192-4437C7179F2C}" type="presParOf" srcId="{89433A3C-6B17-4D25-8AF4-ADA5DACC1664}" destId="{9C47FFC3-8519-44CC-857B-55A36C1D49D1}" srcOrd="11" destOrd="0" presId="urn:microsoft.com/office/officeart/2005/8/layout/vList2"/>
    <dgm:cxn modelId="{44567A10-DEC4-4FF8-AEAE-CFD531D3817F}" type="presParOf" srcId="{89433A3C-6B17-4D25-8AF4-ADA5DACC1664}" destId="{C4F1990E-048F-432D-BC8D-CCC4F048E049}" srcOrd="12" destOrd="0" presId="urn:microsoft.com/office/officeart/2005/8/layout/vList2"/>
    <dgm:cxn modelId="{99059C38-EC16-4127-BF1E-69B88D675DEC}" type="presParOf" srcId="{89433A3C-6B17-4D25-8AF4-ADA5DACC1664}" destId="{B61A72FC-77AF-47EF-AA26-59591C3B7960}" srcOrd="13" destOrd="0" presId="urn:microsoft.com/office/officeart/2005/8/layout/vList2"/>
    <dgm:cxn modelId="{E868C96B-E218-41E8-B7C6-FA4F76956240}" type="presParOf" srcId="{89433A3C-6B17-4D25-8AF4-ADA5DACC1664}" destId="{7869C93E-251C-47FD-BB5E-D8C94C357BE3}" srcOrd="14" destOrd="0" presId="urn:microsoft.com/office/officeart/2005/8/layout/vList2"/>
    <dgm:cxn modelId="{94F1D3C6-C527-41B9-B050-E3E530C366C9}" type="presParOf" srcId="{89433A3C-6B17-4D25-8AF4-ADA5DACC1664}" destId="{4E4C97B0-F616-4FB8-A995-0AB558487958}" srcOrd="15" destOrd="0" presId="urn:microsoft.com/office/officeart/2005/8/layout/vList2"/>
    <dgm:cxn modelId="{5C3496D2-4F2A-4CAF-BB62-37B5F971D571}" type="presParOf" srcId="{89433A3C-6B17-4D25-8AF4-ADA5DACC1664}" destId="{EAC3AE9F-5268-4C6C-AD0F-955BA089500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5BE5DE-A534-4C82-936F-A4D3AA9A2B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D80F7EC-4BAA-4727-A77F-59C433CFDDE7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Working with diverse teams of people</a:t>
          </a:r>
        </a:p>
      </dgm:t>
    </dgm:pt>
    <dgm:pt modelId="{9E35460B-374C-4E0B-9305-5EC256EA5942}" type="parTrans" cxnId="{3FF4994E-65C6-4D61-84E5-4C6435AFC302}">
      <dgm:prSet/>
      <dgm:spPr/>
      <dgm:t>
        <a:bodyPr/>
        <a:lstStyle/>
        <a:p>
          <a:endParaRPr lang="en-US"/>
        </a:p>
      </dgm:t>
    </dgm:pt>
    <dgm:pt modelId="{1A59BE2A-823C-44FA-8332-0BDD2F5B31AC}" type="sibTrans" cxnId="{3FF4994E-65C6-4D61-84E5-4C6435AFC302}">
      <dgm:prSet/>
      <dgm:spPr/>
      <dgm:t>
        <a:bodyPr/>
        <a:lstStyle/>
        <a:p>
          <a:endParaRPr lang="en-US"/>
        </a:p>
      </dgm:t>
    </dgm:pt>
    <dgm:pt modelId="{1F0BCC7E-AF43-4CD2-B166-975E78A9221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Learning new things</a:t>
          </a:r>
        </a:p>
      </dgm:t>
    </dgm:pt>
    <dgm:pt modelId="{4DD6C9B9-C48A-4838-94C8-41846289592F}" type="parTrans" cxnId="{FA4DEF2B-8DCF-4CBD-8FCE-827D5126E9B4}">
      <dgm:prSet/>
      <dgm:spPr/>
      <dgm:t>
        <a:bodyPr/>
        <a:lstStyle/>
        <a:p>
          <a:endParaRPr lang="en-US"/>
        </a:p>
      </dgm:t>
    </dgm:pt>
    <dgm:pt modelId="{C9EC01B6-03B2-4D90-81BE-818E30E20A6A}" type="sibTrans" cxnId="{FA4DEF2B-8DCF-4CBD-8FCE-827D5126E9B4}">
      <dgm:prSet/>
      <dgm:spPr/>
      <dgm:t>
        <a:bodyPr/>
        <a:lstStyle/>
        <a:p>
          <a:endParaRPr lang="en-US"/>
        </a:p>
      </dgm:t>
    </dgm:pt>
    <dgm:pt modelId="{5ABB3FF0-B961-4769-8BCF-E78E42CF9C73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Assessing your environment</a:t>
          </a:r>
        </a:p>
      </dgm:t>
    </dgm:pt>
    <dgm:pt modelId="{E9B207F1-E206-4327-958B-836343E26FD5}" type="parTrans" cxnId="{834E9486-5E9D-45C9-8CA6-49AAA2CBF89C}">
      <dgm:prSet/>
      <dgm:spPr/>
      <dgm:t>
        <a:bodyPr/>
        <a:lstStyle/>
        <a:p>
          <a:endParaRPr lang="en-US"/>
        </a:p>
      </dgm:t>
    </dgm:pt>
    <dgm:pt modelId="{FEAEA9F4-5E00-4A50-89C3-0BE8DCF17F39}" type="sibTrans" cxnId="{834E9486-5E9D-45C9-8CA6-49AAA2CBF89C}">
      <dgm:prSet/>
      <dgm:spPr/>
      <dgm:t>
        <a:bodyPr/>
        <a:lstStyle/>
        <a:p>
          <a:endParaRPr lang="en-US"/>
        </a:p>
      </dgm:t>
    </dgm:pt>
    <dgm:pt modelId="{9230081C-FC54-4346-9679-C7A714C00EB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Breaking large problems and projects into smaller ones</a:t>
          </a:r>
        </a:p>
      </dgm:t>
    </dgm:pt>
    <dgm:pt modelId="{C2B313E2-5E36-4D58-B066-69D5952A8282}" type="parTrans" cxnId="{A1134871-3423-4011-B22A-3892FEAEAD41}">
      <dgm:prSet/>
      <dgm:spPr/>
      <dgm:t>
        <a:bodyPr/>
        <a:lstStyle/>
        <a:p>
          <a:endParaRPr lang="en-US"/>
        </a:p>
      </dgm:t>
    </dgm:pt>
    <dgm:pt modelId="{D3813BBF-2902-4E37-BD62-79454B2CD7CB}" type="sibTrans" cxnId="{A1134871-3423-4011-B22A-3892FEAEAD41}">
      <dgm:prSet/>
      <dgm:spPr/>
      <dgm:t>
        <a:bodyPr/>
        <a:lstStyle/>
        <a:p>
          <a:endParaRPr lang="en-US"/>
        </a:p>
      </dgm:t>
    </dgm:pt>
    <dgm:pt modelId="{DD744015-3A4D-4CF1-9E33-FA2ADF16DDB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Commitment to long term projects</a:t>
          </a:r>
        </a:p>
      </dgm:t>
    </dgm:pt>
    <dgm:pt modelId="{E7B14E04-7D49-41C5-A454-2460D0C4D2EB}" type="parTrans" cxnId="{BAC17BB3-0405-4189-806C-67877F98C5A5}">
      <dgm:prSet/>
      <dgm:spPr/>
      <dgm:t>
        <a:bodyPr/>
        <a:lstStyle/>
        <a:p>
          <a:endParaRPr lang="en-US"/>
        </a:p>
      </dgm:t>
    </dgm:pt>
    <dgm:pt modelId="{B379980A-777A-41FE-87B9-760C4FBBED8C}" type="sibTrans" cxnId="{BAC17BB3-0405-4189-806C-67877F98C5A5}">
      <dgm:prSet/>
      <dgm:spPr/>
      <dgm:t>
        <a:bodyPr/>
        <a:lstStyle/>
        <a:p>
          <a:endParaRPr lang="en-US"/>
        </a:p>
      </dgm:t>
    </dgm:pt>
    <dgm:pt modelId="{7BD86242-763F-4BC3-BD13-5FBB2FBD4125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Exposure to cutting edge technology</a:t>
          </a:r>
        </a:p>
      </dgm:t>
    </dgm:pt>
    <dgm:pt modelId="{C90B1A1B-FD50-42BC-A198-A00C56FD704E}" type="parTrans" cxnId="{D96D23FA-3058-4A99-BE9F-32EA8284D91A}">
      <dgm:prSet/>
      <dgm:spPr/>
      <dgm:t>
        <a:bodyPr/>
        <a:lstStyle/>
        <a:p>
          <a:endParaRPr lang="en-US"/>
        </a:p>
      </dgm:t>
    </dgm:pt>
    <dgm:pt modelId="{E356ED85-BF5A-4F2B-9BBD-0A0A856708BD}" type="sibTrans" cxnId="{D96D23FA-3058-4A99-BE9F-32EA8284D91A}">
      <dgm:prSet/>
      <dgm:spPr/>
      <dgm:t>
        <a:bodyPr/>
        <a:lstStyle/>
        <a:p>
          <a:endParaRPr lang="en-US"/>
        </a:p>
      </dgm:t>
    </dgm:pt>
    <dgm:pt modelId="{80EB450B-5D35-404D-8C17-2F904B3A83A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Communication</a:t>
          </a:r>
        </a:p>
      </dgm:t>
    </dgm:pt>
    <dgm:pt modelId="{934FB2D7-1150-4F02-B00E-F892879D4021}" type="parTrans" cxnId="{9281B367-6EBE-4B35-88E5-081793A576AE}">
      <dgm:prSet/>
      <dgm:spPr/>
      <dgm:t>
        <a:bodyPr/>
        <a:lstStyle/>
        <a:p>
          <a:endParaRPr lang="en-US"/>
        </a:p>
      </dgm:t>
    </dgm:pt>
    <dgm:pt modelId="{C06B9D4A-9F6D-4F5D-9E3D-7FC7F69514F5}" type="sibTrans" cxnId="{9281B367-6EBE-4B35-88E5-081793A576AE}">
      <dgm:prSet/>
      <dgm:spPr/>
      <dgm:t>
        <a:bodyPr/>
        <a:lstStyle/>
        <a:p>
          <a:endParaRPr lang="en-US"/>
        </a:p>
      </dgm:t>
    </dgm:pt>
    <dgm:pt modelId="{EEDD3C82-2396-41FB-B33E-D83F5AEA3E7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Moving from problem admiration to problem solving</a:t>
          </a:r>
        </a:p>
      </dgm:t>
    </dgm:pt>
    <dgm:pt modelId="{4A4AC9A8-5BFA-4ED3-9819-A81A7A2AA871}" type="parTrans" cxnId="{23C61F64-D6FF-44B1-994F-73E684095E2C}">
      <dgm:prSet/>
      <dgm:spPr/>
      <dgm:t>
        <a:bodyPr/>
        <a:lstStyle/>
        <a:p>
          <a:endParaRPr lang="en-US"/>
        </a:p>
      </dgm:t>
    </dgm:pt>
    <dgm:pt modelId="{4D18471A-7762-4576-9ADA-25142B91FCA1}" type="sibTrans" cxnId="{23C61F64-D6FF-44B1-994F-73E684095E2C}">
      <dgm:prSet/>
      <dgm:spPr/>
      <dgm:t>
        <a:bodyPr/>
        <a:lstStyle/>
        <a:p>
          <a:endParaRPr lang="en-US"/>
        </a:p>
      </dgm:t>
    </dgm:pt>
    <dgm:pt modelId="{160E61BF-D4E6-4E3A-9409-CF08FFE8F56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Leveraging and deepening each student’s interests</a:t>
          </a:r>
        </a:p>
      </dgm:t>
    </dgm:pt>
    <dgm:pt modelId="{D36F868C-1D66-4937-AD2A-59FE3FB4F38B}" type="parTrans" cxnId="{2B7AA852-775D-4039-9E8F-EA61A9D5A0A3}">
      <dgm:prSet/>
      <dgm:spPr/>
      <dgm:t>
        <a:bodyPr/>
        <a:lstStyle/>
        <a:p>
          <a:endParaRPr lang="en-US"/>
        </a:p>
      </dgm:t>
    </dgm:pt>
    <dgm:pt modelId="{136A041B-67E3-4FFD-BACF-1DD30A1508FD}" type="sibTrans" cxnId="{2B7AA852-775D-4039-9E8F-EA61A9D5A0A3}">
      <dgm:prSet/>
      <dgm:spPr/>
      <dgm:t>
        <a:bodyPr/>
        <a:lstStyle/>
        <a:p>
          <a:endParaRPr lang="en-US"/>
        </a:p>
      </dgm:t>
    </dgm:pt>
    <dgm:pt modelId="{89433A3C-6B17-4D25-8AF4-ADA5DACC1664}" type="pres">
      <dgm:prSet presAssocID="{415BE5DE-A534-4C82-936F-A4D3AA9A2B3E}" presName="linear" presStyleCnt="0">
        <dgm:presLayoutVars>
          <dgm:animLvl val="lvl"/>
          <dgm:resizeHandles val="exact"/>
        </dgm:presLayoutVars>
      </dgm:prSet>
      <dgm:spPr/>
    </dgm:pt>
    <dgm:pt modelId="{AA0E020A-023C-4013-8261-1FC483B91954}" type="pres">
      <dgm:prSet presAssocID="{0D80F7EC-4BAA-4727-A77F-59C433CFDDE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C65880-29DC-4509-9FC5-4826DCCAB3F7}" type="pres">
      <dgm:prSet presAssocID="{1A59BE2A-823C-44FA-8332-0BDD2F5B31AC}" presName="spacer" presStyleCnt="0"/>
      <dgm:spPr/>
    </dgm:pt>
    <dgm:pt modelId="{37FF04F6-0CEE-44DD-82D0-A5EA6ACA7AD5}" type="pres">
      <dgm:prSet presAssocID="{1F0BCC7E-AF43-4CD2-B166-975E78A922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15F6ECB-2D2F-47FE-B57B-1FCA60ED075D}" type="pres">
      <dgm:prSet presAssocID="{C9EC01B6-03B2-4D90-81BE-818E30E20A6A}" presName="spacer" presStyleCnt="0"/>
      <dgm:spPr/>
    </dgm:pt>
    <dgm:pt modelId="{935F8E4A-368E-47AB-BE60-474E3F04AC94}" type="pres">
      <dgm:prSet presAssocID="{5ABB3FF0-B961-4769-8BCF-E78E42CF9C7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3D31898-2EE0-4B0F-A860-0F99561527C5}" type="pres">
      <dgm:prSet presAssocID="{FEAEA9F4-5E00-4A50-89C3-0BE8DCF17F39}" presName="spacer" presStyleCnt="0"/>
      <dgm:spPr/>
    </dgm:pt>
    <dgm:pt modelId="{C01F7455-CEB9-4AB3-AE6D-FEDEB7908986}" type="pres">
      <dgm:prSet presAssocID="{9230081C-FC54-4346-9679-C7A714C00EB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16B88B1E-36FC-49B0-94AE-0700C2241844}" type="pres">
      <dgm:prSet presAssocID="{D3813BBF-2902-4E37-BD62-79454B2CD7CB}" presName="spacer" presStyleCnt="0"/>
      <dgm:spPr/>
    </dgm:pt>
    <dgm:pt modelId="{08CF09E7-470E-461E-80E2-84306429A042}" type="pres">
      <dgm:prSet presAssocID="{DD744015-3A4D-4CF1-9E33-FA2ADF16DD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152DCA02-CB5B-46C6-96FB-10BF3F878DA9}" type="pres">
      <dgm:prSet presAssocID="{B379980A-777A-41FE-87B9-760C4FBBED8C}" presName="spacer" presStyleCnt="0"/>
      <dgm:spPr/>
    </dgm:pt>
    <dgm:pt modelId="{4E7598B9-85C5-4A9C-A317-657B18799DB9}" type="pres">
      <dgm:prSet presAssocID="{7BD86242-763F-4BC3-BD13-5FBB2FBD412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9C47FFC3-8519-44CC-857B-55A36C1D49D1}" type="pres">
      <dgm:prSet presAssocID="{E356ED85-BF5A-4F2B-9BBD-0A0A856708BD}" presName="spacer" presStyleCnt="0"/>
      <dgm:spPr/>
    </dgm:pt>
    <dgm:pt modelId="{C4F1990E-048F-432D-BC8D-CCC4F048E049}" type="pres">
      <dgm:prSet presAssocID="{80EB450B-5D35-404D-8C17-2F904B3A83A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61A72FC-77AF-47EF-AA26-59591C3B7960}" type="pres">
      <dgm:prSet presAssocID="{C06B9D4A-9F6D-4F5D-9E3D-7FC7F69514F5}" presName="spacer" presStyleCnt="0"/>
      <dgm:spPr/>
    </dgm:pt>
    <dgm:pt modelId="{7869C93E-251C-47FD-BB5E-D8C94C357BE3}" type="pres">
      <dgm:prSet presAssocID="{EEDD3C82-2396-41FB-B33E-D83F5AEA3E7A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E4C97B0-F616-4FB8-A995-0AB558487958}" type="pres">
      <dgm:prSet presAssocID="{4D18471A-7762-4576-9ADA-25142B91FCA1}" presName="spacer" presStyleCnt="0"/>
      <dgm:spPr/>
    </dgm:pt>
    <dgm:pt modelId="{EAC3AE9F-5268-4C6C-AD0F-955BA0895007}" type="pres">
      <dgm:prSet presAssocID="{160E61BF-D4E6-4E3A-9409-CF08FFE8F56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F1260D09-13FF-4A15-932F-CB1C19742870}" type="presOf" srcId="{0D80F7EC-4BAA-4727-A77F-59C433CFDDE7}" destId="{AA0E020A-023C-4013-8261-1FC483B91954}" srcOrd="0" destOrd="0" presId="urn:microsoft.com/office/officeart/2005/8/layout/vList2"/>
    <dgm:cxn modelId="{818B0B24-7B3C-4504-9560-36CD9B62770A}" type="presOf" srcId="{80EB450B-5D35-404D-8C17-2F904B3A83AC}" destId="{C4F1990E-048F-432D-BC8D-CCC4F048E049}" srcOrd="0" destOrd="0" presId="urn:microsoft.com/office/officeart/2005/8/layout/vList2"/>
    <dgm:cxn modelId="{FA4DEF2B-8DCF-4CBD-8FCE-827D5126E9B4}" srcId="{415BE5DE-A534-4C82-936F-A4D3AA9A2B3E}" destId="{1F0BCC7E-AF43-4CD2-B166-975E78A92214}" srcOrd="1" destOrd="0" parTransId="{4DD6C9B9-C48A-4838-94C8-41846289592F}" sibTransId="{C9EC01B6-03B2-4D90-81BE-818E30E20A6A}"/>
    <dgm:cxn modelId="{9C286460-89A6-44B6-BF1F-E0C021B799A8}" type="presOf" srcId="{DD744015-3A4D-4CF1-9E33-FA2ADF16DDBA}" destId="{08CF09E7-470E-461E-80E2-84306429A042}" srcOrd="0" destOrd="0" presId="urn:microsoft.com/office/officeart/2005/8/layout/vList2"/>
    <dgm:cxn modelId="{23C61F64-D6FF-44B1-994F-73E684095E2C}" srcId="{415BE5DE-A534-4C82-936F-A4D3AA9A2B3E}" destId="{EEDD3C82-2396-41FB-B33E-D83F5AEA3E7A}" srcOrd="7" destOrd="0" parTransId="{4A4AC9A8-5BFA-4ED3-9819-A81A7A2AA871}" sibTransId="{4D18471A-7762-4576-9ADA-25142B91FCA1}"/>
    <dgm:cxn modelId="{9281B367-6EBE-4B35-88E5-081793A576AE}" srcId="{415BE5DE-A534-4C82-936F-A4D3AA9A2B3E}" destId="{80EB450B-5D35-404D-8C17-2F904B3A83AC}" srcOrd="6" destOrd="0" parTransId="{934FB2D7-1150-4F02-B00E-F892879D4021}" sibTransId="{C06B9D4A-9F6D-4F5D-9E3D-7FC7F69514F5}"/>
    <dgm:cxn modelId="{3FF4994E-65C6-4D61-84E5-4C6435AFC302}" srcId="{415BE5DE-A534-4C82-936F-A4D3AA9A2B3E}" destId="{0D80F7EC-4BAA-4727-A77F-59C433CFDDE7}" srcOrd="0" destOrd="0" parTransId="{9E35460B-374C-4E0B-9305-5EC256EA5942}" sibTransId="{1A59BE2A-823C-44FA-8332-0BDD2F5B31AC}"/>
    <dgm:cxn modelId="{A1134871-3423-4011-B22A-3892FEAEAD41}" srcId="{415BE5DE-A534-4C82-936F-A4D3AA9A2B3E}" destId="{9230081C-FC54-4346-9679-C7A714C00EBA}" srcOrd="3" destOrd="0" parTransId="{C2B313E2-5E36-4D58-B066-69D5952A8282}" sibTransId="{D3813BBF-2902-4E37-BD62-79454B2CD7CB}"/>
    <dgm:cxn modelId="{2B7AA852-775D-4039-9E8F-EA61A9D5A0A3}" srcId="{415BE5DE-A534-4C82-936F-A4D3AA9A2B3E}" destId="{160E61BF-D4E6-4E3A-9409-CF08FFE8F56A}" srcOrd="8" destOrd="0" parTransId="{D36F868C-1D66-4937-AD2A-59FE3FB4F38B}" sibTransId="{136A041B-67E3-4FFD-BACF-1DD30A1508FD}"/>
    <dgm:cxn modelId="{D9CB8B53-0D53-40A1-97D1-172A5D92D50B}" type="presOf" srcId="{EEDD3C82-2396-41FB-B33E-D83F5AEA3E7A}" destId="{7869C93E-251C-47FD-BB5E-D8C94C357BE3}" srcOrd="0" destOrd="0" presId="urn:microsoft.com/office/officeart/2005/8/layout/vList2"/>
    <dgm:cxn modelId="{741CFF81-5458-4E68-8D6C-8F0906AD75B9}" type="presOf" srcId="{5ABB3FF0-B961-4769-8BCF-E78E42CF9C73}" destId="{935F8E4A-368E-47AB-BE60-474E3F04AC94}" srcOrd="0" destOrd="0" presId="urn:microsoft.com/office/officeart/2005/8/layout/vList2"/>
    <dgm:cxn modelId="{834E9486-5E9D-45C9-8CA6-49AAA2CBF89C}" srcId="{415BE5DE-A534-4C82-936F-A4D3AA9A2B3E}" destId="{5ABB3FF0-B961-4769-8BCF-E78E42CF9C73}" srcOrd="2" destOrd="0" parTransId="{E9B207F1-E206-4327-958B-836343E26FD5}" sibTransId="{FEAEA9F4-5E00-4A50-89C3-0BE8DCF17F39}"/>
    <dgm:cxn modelId="{408CC789-7F57-4EC7-8761-0AC9332ACA4A}" type="presOf" srcId="{160E61BF-D4E6-4E3A-9409-CF08FFE8F56A}" destId="{EAC3AE9F-5268-4C6C-AD0F-955BA0895007}" srcOrd="0" destOrd="0" presId="urn:microsoft.com/office/officeart/2005/8/layout/vList2"/>
    <dgm:cxn modelId="{BA84D3AE-7EF2-4204-8656-8197C85E9F32}" type="presOf" srcId="{415BE5DE-A534-4C82-936F-A4D3AA9A2B3E}" destId="{89433A3C-6B17-4D25-8AF4-ADA5DACC1664}" srcOrd="0" destOrd="0" presId="urn:microsoft.com/office/officeart/2005/8/layout/vList2"/>
    <dgm:cxn modelId="{BAC17BB3-0405-4189-806C-67877F98C5A5}" srcId="{415BE5DE-A534-4C82-936F-A4D3AA9A2B3E}" destId="{DD744015-3A4D-4CF1-9E33-FA2ADF16DDBA}" srcOrd="4" destOrd="0" parTransId="{E7B14E04-7D49-41C5-A454-2460D0C4D2EB}" sibTransId="{B379980A-777A-41FE-87B9-760C4FBBED8C}"/>
    <dgm:cxn modelId="{6D05FBC9-7E1B-4BFE-958D-1F7A9028C425}" type="presOf" srcId="{7BD86242-763F-4BC3-BD13-5FBB2FBD4125}" destId="{4E7598B9-85C5-4A9C-A317-657B18799DB9}" srcOrd="0" destOrd="0" presId="urn:microsoft.com/office/officeart/2005/8/layout/vList2"/>
    <dgm:cxn modelId="{8EB3F2EB-902A-49EC-BC63-B6C58210C250}" type="presOf" srcId="{9230081C-FC54-4346-9679-C7A714C00EBA}" destId="{C01F7455-CEB9-4AB3-AE6D-FEDEB7908986}" srcOrd="0" destOrd="0" presId="urn:microsoft.com/office/officeart/2005/8/layout/vList2"/>
    <dgm:cxn modelId="{3706DEF1-1E7F-412E-A62D-17BF354E0E5A}" type="presOf" srcId="{1F0BCC7E-AF43-4CD2-B166-975E78A92214}" destId="{37FF04F6-0CEE-44DD-82D0-A5EA6ACA7AD5}" srcOrd="0" destOrd="0" presId="urn:microsoft.com/office/officeart/2005/8/layout/vList2"/>
    <dgm:cxn modelId="{D96D23FA-3058-4A99-BE9F-32EA8284D91A}" srcId="{415BE5DE-A534-4C82-936F-A4D3AA9A2B3E}" destId="{7BD86242-763F-4BC3-BD13-5FBB2FBD4125}" srcOrd="5" destOrd="0" parTransId="{C90B1A1B-FD50-42BC-A198-A00C56FD704E}" sibTransId="{E356ED85-BF5A-4F2B-9BBD-0A0A856708BD}"/>
    <dgm:cxn modelId="{0E49679F-4EA4-4D92-BE51-B358CBA43714}" type="presParOf" srcId="{89433A3C-6B17-4D25-8AF4-ADA5DACC1664}" destId="{AA0E020A-023C-4013-8261-1FC483B91954}" srcOrd="0" destOrd="0" presId="urn:microsoft.com/office/officeart/2005/8/layout/vList2"/>
    <dgm:cxn modelId="{F090E07C-11A3-4466-9E3B-7004C7732F4A}" type="presParOf" srcId="{89433A3C-6B17-4D25-8AF4-ADA5DACC1664}" destId="{A3C65880-29DC-4509-9FC5-4826DCCAB3F7}" srcOrd="1" destOrd="0" presId="urn:microsoft.com/office/officeart/2005/8/layout/vList2"/>
    <dgm:cxn modelId="{32051302-05AA-4D08-9D6A-D0E7091437B1}" type="presParOf" srcId="{89433A3C-6B17-4D25-8AF4-ADA5DACC1664}" destId="{37FF04F6-0CEE-44DD-82D0-A5EA6ACA7AD5}" srcOrd="2" destOrd="0" presId="urn:microsoft.com/office/officeart/2005/8/layout/vList2"/>
    <dgm:cxn modelId="{A2D0137A-39E3-4631-960E-9942C8C55438}" type="presParOf" srcId="{89433A3C-6B17-4D25-8AF4-ADA5DACC1664}" destId="{615F6ECB-2D2F-47FE-B57B-1FCA60ED075D}" srcOrd="3" destOrd="0" presId="urn:microsoft.com/office/officeart/2005/8/layout/vList2"/>
    <dgm:cxn modelId="{C5380173-3C5F-4970-80E0-BF9FC11E32E4}" type="presParOf" srcId="{89433A3C-6B17-4D25-8AF4-ADA5DACC1664}" destId="{935F8E4A-368E-47AB-BE60-474E3F04AC94}" srcOrd="4" destOrd="0" presId="urn:microsoft.com/office/officeart/2005/8/layout/vList2"/>
    <dgm:cxn modelId="{7FBBC825-0BE7-4968-982D-34236F518D8E}" type="presParOf" srcId="{89433A3C-6B17-4D25-8AF4-ADA5DACC1664}" destId="{F3D31898-2EE0-4B0F-A860-0F99561527C5}" srcOrd="5" destOrd="0" presId="urn:microsoft.com/office/officeart/2005/8/layout/vList2"/>
    <dgm:cxn modelId="{1434E595-96F5-4F3D-B2D4-0E8530D82467}" type="presParOf" srcId="{89433A3C-6B17-4D25-8AF4-ADA5DACC1664}" destId="{C01F7455-CEB9-4AB3-AE6D-FEDEB7908986}" srcOrd="6" destOrd="0" presId="urn:microsoft.com/office/officeart/2005/8/layout/vList2"/>
    <dgm:cxn modelId="{C6ECC910-0BBA-43B2-86D2-06CAA5640080}" type="presParOf" srcId="{89433A3C-6B17-4D25-8AF4-ADA5DACC1664}" destId="{16B88B1E-36FC-49B0-94AE-0700C2241844}" srcOrd="7" destOrd="0" presId="urn:microsoft.com/office/officeart/2005/8/layout/vList2"/>
    <dgm:cxn modelId="{35C8754C-B6C7-438B-AD66-DC43CC192F58}" type="presParOf" srcId="{89433A3C-6B17-4D25-8AF4-ADA5DACC1664}" destId="{08CF09E7-470E-461E-80E2-84306429A042}" srcOrd="8" destOrd="0" presId="urn:microsoft.com/office/officeart/2005/8/layout/vList2"/>
    <dgm:cxn modelId="{0DAB4510-D7E1-4FBA-9054-0502ED2678B9}" type="presParOf" srcId="{89433A3C-6B17-4D25-8AF4-ADA5DACC1664}" destId="{152DCA02-CB5B-46C6-96FB-10BF3F878DA9}" srcOrd="9" destOrd="0" presId="urn:microsoft.com/office/officeart/2005/8/layout/vList2"/>
    <dgm:cxn modelId="{093D9F68-5D51-4445-89E4-61300B787E95}" type="presParOf" srcId="{89433A3C-6B17-4D25-8AF4-ADA5DACC1664}" destId="{4E7598B9-85C5-4A9C-A317-657B18799DB9}" srcOrd="10" destOrd="0" presId="urn:microsoft.com/office/officeart/2005/8/layout/vList2"/>
    <dgm:cxn modelId="{60F4DDFD-E4DA-4F0F-9192-4437C7179F2C}" type="presParOf" srcId="{89433A3C-6B17-4D25-8AF4-ADA5DACC1664}" destId="{9C47FFC3-8519-44CC-857B-55A36C1D49D1}" srcOrd="11" destOrd="0" presId="urn:microsoft.com/office/officeart/2005/8/layout/vList2"/>
    <dgm:cxn modelId="{44567A10-DEC4-4FF8-AEAE-CFD531D3817F}" type="presParOf" srcId="{89433A3C-6B17-4D25-8AF4-ADA5DACC1664}" destId="{C4F1990E-048F-432D-BC8D-CCC4F048E049}" srcOrd="12" destOrd="0" presId="urn:microsoft.com/office/officeart/2005/8/layout/vList2"/>
    <dgm:cxn modelId="{99059C38-EC16-4127-BF1E-69B88D675DEC}" type="presParOf" srcId="{89433A3C-6B17-4D25-8AF4-ADA5DACC1664}" destId="{B61A72FC-77AF-47EF-AA26-59591C3B7960}" srcOrd="13" destOrd="0" presId="urn:microsoft.com/office/officeart/2005/8/layout/vList2"/>
    <dgm:cxn modelId="{E868C96B-E218-41E8-B7C6-FA4F76956240}" type="presParOf" srcId="{89433A3C-6B17-4D25-8AF4-ADA5DACC1664}" destId="{7869C93E-251C-47FD-BB5E-D8C94C357BE3}" srcOrd="14" destOrd="0" presId="urn:microsoft.com/office/officeart/2005/8/layout/vList2"/>
    <dgm:cxn modelId="{94F1D3C6-C527-41B9-B050-E3E530C366C9}" type="presParOf" srcId="{89433A3C-6B17-4D25-8AF4-ADA5DACC1664}" destId="{4E4C97B0-F616-4FB8-A995-0AB558487958}" srcOrd="15" destOrd="0" presId="urn:microsoft.com/office/officeart/2005/8/layout/vList2"/>
    <dgm:cxn modelId="{5C3496D2-4F2A-4CAF-BB62-37B5F971D571}" type="presParOf" srcId="{89433A3C-6B17-4D25-8AF4-ADA5DACC1664}" destId="{EAC3AE9F-5268-4C6C-AD0F-955BA089500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5BE5DE-A534-4C82-936F-A4D3AA9A2B3E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D80F7EC-4BAA-4727-A77F-59C433CFDDE7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Working with diverse teams of people</a:t>
          </a:r>
        </a:p>
      </dgm:t>
    </dgm:pt>
    <dgm:pt modelId="{9E35460B-374C-4E0B-9305-5EC256EA5942}" type="parTrans" cxnId="{3FF4994E-65C6-4D61-84E5-4C6435AFC302}">
      <dgm:prSet/>
      <dgm:spPr/>
      <dgm:t>
        <a:bodyPr/>
        <a:lstStyle/>
        <a:p>
          <a:endParaRPr lang="en-US"/>
        </a:p>
      </dgm:t>
    </dgm:pt>
    <dgm:pt modelId="{1A59BE2A-823C-44FA-8332-0BDD2F5B31AC}" type="sibTrans" cxnId="{3FF4994E-65C6-4D61-84E5-4C6435AFC302}">
      <dgm:prSet/>
      <dgm:spPr/>
      <dgm:t>
        <a:bodyPr/>
        <a:lstStyle/>
        <a:p>
          <a:endParaRPr lang="en-US"/>
        </a:p>
      </dgm:t>
    </dgm:pt>
    <dgm:pt modelId="{1F0BCC7E-AF43-4CD2-B166-975E78A9221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Learning new things</a:t>
          </a:r>
        </a:p>
      </dgm:t>
    </dgm:pt>
    <dgm:pt modelId="{4DD6C9B9-C48A-4838-94C8-41846289592F}" type="parTrans" cxnId="{FA4DEF2B-8DCF-4CBD-8FCE-827D5126E9B4}">
      <dgm:prSet/>
      <dgm:spPr/>
      <dgm:t>
        <a:bodyPr/>
        <a:lstStyle/>
        <a:p>
          <a:endParaRPr lang="en-US"/>
        </a:p>
      </dgm:t>
    </dgm:pt>
    <dgm:pt modelId="{C9EC01B6-03B2-4D90-81BE-818E30E20A6A}" type="sibTrans" cxnId="{FA4DEF2B-8DCF-4CBD-8FCE-827D5126E9B4}">
      <dgm:prSet/>
      <dgm:spPr/>
      <dgm:t>
        <a:bodyPr/>
        <a:lstStyle/>
        <a:p>
          <a:endParaRPr lang="en-US"/>
        </a:p>
      </dgm:t>
    </dgm:pt>
    <dgm:pt modelId="{5ABB3FF0-B961-4769-8BCF-E78E42CF9C73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dirty="0"/>
            <a:t>Assessing your environment</a:t>
          </a:r>
        </a:p>
      </dgm:t>
    </dgm:pt>
    <dgm:pt modelId="{E9B207F1-E206-4327-958B-836343E26FD5}" type="parTrans" cxnId="{834E9486-5E9D-45C9-8CA6-49AAA2CBF89C}">
      <dgm:prSet/>
      <dgm:spPr/>
      <dgm:t>
        <a:bodyPr/>
        <a:lstStyle/>
        <a:p>
          <a:endParaRPr lang="en-US"/>
        </a:p>
      </dgm:t>
    </dgm:pt>
    <dgm:pt modelId="{FEAEA9F4-5E00-4A50-89C3-0BE8DCF17F39}" type="sibTrans" cxnId="{834E9486-5E9D-45C9-8CA6-49AAA2CBF89C}">
      <dgm:prSet/>
      <dgm:spPr/>
      <dgm:t>
        <a:bodyPr/>
        <a:lstStyle/>
        <a:p>
          <a:endParaRPr lang="en-US"/>
        </a:p>
      </dgm:t>
    </dgm:pt>
    <dgm:pt modelId="{9230081C-FC54-4346-9679-C7A714C00E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Breaking large problems and projects into smaller ones</a:t>
          </a:r>
        </a:p>
      </dgm:t>
    </dgm:pt>
    <dgm:pt modelId="{C2B313E2-5E36-4D58-B066-69D5952A8282}" type="parTrans" cxnId="{A1134871-3423-4011-B22A-3892FEAEAD41}">
      <dgm:prSet/>
      <dgm:spPr/>
      <dgm:t>
        <a:bodyPr/>
        <a:lstStyle/>
        <a:p>
          <a:endParaRPr lang="en-US"/>
        </a:p>
      </dgm:t>
    </dgm:pt>
    <dgm:pt modelId="{D3813BBF-2902-4E37-BD62-79454B2CD7CB}" type="sibTrans" cxnId="{A1134871-3423-4011-B22A-3892FEAEAD41}">
      <dgm:prSet/>
      <dgm:spPr/>
      <dgm:t>
        <a:bodyPr/>
        <a:lstStyle/>
        <a:p>
          <a:endParaRPr lang="en-US"/>
        </a:p>
      </dgm:t>
    </dgm:pt>
    <dgm:pt modelId="{DD744015-3A4D-4CF1-9E33-FA2ADF16DDB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Commitment to long term projects</a:t>
          </a:r>
        </a:p>
      </dgm:t>
    </dgm:pt>
    <dgm:pt modelId="{E7B14E04-7D49-41C5-A454-2460D0C4D2EB}" type="parTrans" cxnId="{BAC17BB3-0405-4189-806C-67877F98C5A5}">
      <dgm:prSet/>
      <dgm:spPr/>
      <dgm:t>
        <a:bodyPr/>
        <a:lstStyle/>
        <a:p>
          <a:endParaRPr lang="en-US"/>
        </a:p>
      </dgm:t>
    </dgm:pt>
    <dgm:pt modelId="{B379980A-777A-41FE-87B9-760C4FBBED8C}" type="sibTrans" cxnId="{BAC17BB3-0405-4189-806C-67877F98C5A5}">
      <dgm:prSet/>
      <dgm:spPr/>
      <dgm:t>
        <a:bodyPr/>
        <a:lstStyle/>
        <a:p>
          <a:endParaRPr lang="en-US"/>
        </a:p>
      </dgm:t>
    </dgm:pt>
    <dgm:pt modelId="{80EB450B-5D35-404D-8C17-2F904B3A83AC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/>
            <a:t>Communication</a:t>
          </a:r>
        </a:p>
      </dgm:t>
    </dgm:pt>
    <dgm:pt modelId="{934FB2D7-1150-4F02-B00E-F892879D4021}" type="parTrans" cxnId="{9281B367-6EBE-4B35-88E5-081793A576AE}">
      <dgm:prSet/>
      <dgm:spPr/>
      <dgm:t>
        <a:bodyPr/>
        <a:lstStyle/>
        <a:p>
          <a:endParaRPr lang="en-US"/>
        </a:p>
      </dgm:t>
    </dgm:pt>
    <dgm:pt modelId="{C06B9D4A-9F6D-4F5D-9E3D-7FC7F69514F5}" type="sibTrans" cxnId="{9281B367-6EBE-4B35-88E5-081793A576AE}">
      <dgm:prSet/>
      <dgm:spPr/>
      <dgm:t>
        <a:bodyPr/>
        <a:lstStyle/>
        <a:p>
          <a:endParaRPr lang="en-US"/>
        </a:p>
      </dgm:t>
    </dgm:pt>
    <dgm:pt modelId="{EEDD3C82-2396-41FB-B33E-D83F5AEA3E7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Moving from problem admiration to problem solving</a:t>
          </a:r>
        </a:p>
      </dgm:t>
    </dgm:pt>
    <dgm:pt modelId="{4A4AC9A8-5BFA-4ED3-9819-A81A7A2AA871}" type="parTrans" cxnId="{23C61F64-D6FF-44B1-994F-73E684095E2C}">
      <dgm:prSet/>
      <dgm:spPr/>
      <dgm:t>
        <a:bodyPr/>
        <a:lstStyle/>
        <a:p>
          <a:endParaRPr lang="en-US"/>
        </a:p>
      </dgm:t>
    </dgm:pt>
    <dgm:pt modelId="{4D18471A-7762-4576-9ADA-25142B91FCA1}" type="sibTrans" cxnId="{23C61F64-D6FF-44B1-994F-73E684095E2C}">
      <dgm:prSet/>
      <dgm:spPr/>
      <dgm:t>
        <a:bodyPr/>
        <a:lstStyle/>
        <a:p>
          <a:endParaRPr lang="en-US"/>
        </a:p>
      </dgm:t>
    </dgm:pt>
    <dgm:pt modelId="{160E61BF-D4E6-4E3A-9409-CF08FFE8F56A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Leveraging and deepening each student’s interests</a:t>
          </a:r>
        </a:p>
      </dgm:t>
    </dgm:pt>
    <dgm:pt modelId="{D36F868C-1D66-4937-AD2A-59FE3FB4F38B}" type="parTrans" cxnId="{2B7AA852-775D-4039-9E8F-EA61A9D5A0A3}">
      <dgm:prSet/>
      <dgm:spPr/>
      <dgm:t>
        <a:bodyPr/>
        <a:lstStyle/>
        <a:p>
          <a:endParaRPr lang="en-US"/>
        </a:p>
      </dgm:t>
    </dgm:pt>
    <dgm:pt modelId="{136A041B-67E3-4FFD-BACF-1DD30A1508FD}" type="sibTrans" cxnId="{2B7AA852-775D-4039-9E8F-EA61A9D5A0A3}">
      <dgm:prSet/>
      <dgm:spPr/>
      <dgm:t>
        <a:bodyPr/>
        <a:lstStyle/>
        <a:p>
          <a:endParaRPr lang="en-US"/>
        </a:p>
      </dgm:t>
    </dgm:pt>
    <dgm:pt modelId="{4B03713E-CDA6-42BD-B1AD-254683CDD563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/>
            <a:t>Exposure to cutting edge technology</a:t>
          </a:r>
        </a:p>
      </dgm:t>
    </dgm:pt>
    <dgm:pt modelId="{B222D1B4-D9C4-456E-BCEC-D444B0768999}" type="parTrans" cxnId="{C1DBBD05-4107-4BE5-B51B-96872B1859BF}">
      <dgm:prSet/>
      <dgm:spPr/>
      <dgm:t>
        <a:bodyPr/>
        <a:lstStyle/>
        <a:p>
          <a:endParaRPr lang="en-US"/>
        </a:p>
      </dgm:t>
    </dgm:pt>
    <dgm:pt modelId="{0F624AE6-80B4-4AC6-8B8F-DE252098A454}" type="sibTrans" cxnId="{C1DBBD05-4107-4BE5-B51B-96872B1859BF}">
      <dgm:prSet/>
      <dgm:spPr/>
      <dgm:t>
        <a:bodyPr/>
        <a:lstStyle/>
        <a:p>
          <a:endParaRPr lang="en-US"/>
        </a:p>
      </dgm:t>
    </dgm:pt>
    <dgm:pt modelId="{89433A3C-6B17-4D25-8AF4-ADA5DACC1664}" type="pres">
      <dgm:prSet presAssocID="{415BE5DE-A534-4C82-936F-A4D3AA9A2B3E}" presName="linear" presStyleCnt="0">
        <dgm:presLayoutVars>
          <dgm:animLvl val="lvl"/>
          <dgm:resizeHandles val="exact"/>
        </dgm:presLayoutVars>
      </dgm:prSet>
      <dgm:spPr/>
    </dgm:pt>
    <dgm:pt modelId="{AA0E020A-023C-4013-8261-1FC483B91954}" type="pres">
      <dgm:prSet presAssocID="{0D80F7EC-4BAA-4727-A77F-59C433CFDDE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A3C65880-29DC-4509-9FC5-4826DCCAB3F7}" type="pres">
      <dgm:prSet presAssocID="{1A59BE2A-823C-44FA-8332-0BDD2F5B31AC}" presName="spacer" presStyleCnt="0"/>
      <dgm:spPr/>
    </dgm:pt>
    <dgm:pt modelId="{37FF04F6-0CEE-44DD-82D0-A5EA6ACA7AD5}" type="pres">
      <dgm:prSet presAssocID="{1F0BCC7E-AF43-4CD2-B166-975E78A922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615F6ECB-2D2F-47FE-B57B-1FCA60ED075D}" type="pres">
      <dgm:prSet presAssocID="{C9EC01B6-03B2-4D90-81BE-818E30E20A6A}" presName="spacer" presStyleCnt="0"/>
      <dgm:spPr/>
    </dgm:pt>
    <dgm:pt modelId="{935F8E4A-368E-47AB-BE60-474E3F04AC94}" type="pres">
      <dgm:prSet presAssocID="{5ABB3FF0-B961-4769-8BCF-E78E42CF9C73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F3D31898-2EE0-4B0F-A860-0F99561527C5}" type="pres">
      <dgm:prSet presAssocID="{FEAEA9F4-5E00-4A50-89C3-0BE8DCF17F39}" presName="spacer" presStyleCnt="0"/>
      <dgm:spPr/>
    </dgm:pt>
    <dgm:pt modelId="{C01F7455-CEB9-4AB3-AE6D-FEDEB7908986}" type="pres">
      <dgm:prSet presAssocID="{9230081C-FC54-4346-9679-C7A714C00EB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16B88B1E-36FC-49B0-94AE-0700C2241844}" type="pres">
      <dgm:prSet presAssocID="{D3813BBF-2902-4E37-BD62-79454B2CD7CB}" presName="spacer" presStyleCnt="0"/>
      <dgm:spPr/>
    </dgm:pt>
    <dgm:pt modelId="{08CF09E7-470E-461E-80E2-84306429A042}" type="pres">
      <dgm:prSet presAssocID="{DD744015-3A4D-4CF1-9E33-FA2ADF16DDBA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152DCA02-CB5B-46C6-96FB-10BF3F878DA9}" type="pres">
      <dgm:prSet presAssocID="{B379980A-777A-41FE-87B9-760C4FBBED8C}" presName="spacer" presStyleCnt="0"/>
      <dgm:spPr/>
    </dgm:pt>
    <dgm:pt modelId="{B35801EC-5AB1-4A4A-B95F-0076451A18F4}" type="pres">
      <dgm:prSet presAssocID="{4B03713E-CDA6-42BD-B1AD-254683CDD563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75B579BD-1895-4540-86CB-18B7CEFF7D94}" type="pres">
      <dgm:prSet presAssocID="{0F624AE6-80B4-4AC6-8B8F-DE252098A454}" presName="spacer" presStyleCnt="0"/>
      <dgm:spPr/>
    </dgm:pt>
    <dgm:pt modelId="{C4F1990E-048F-432D-BC8D-CCC4F048E049}" type="pres">
      <dgm:prSet presAssocID="{80EB450B-5D35-404D-8C17-2F904B3A83A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B61A72FC-77AF-47EF-AA26-59591C3B7960}" type="pres">
      <dgm:prSet presAssocID="{C06B9D4A-9F6D-4F5D-9E3D-7FC7F69514F5}" presName="spacer" presStyleCnt="0"/>
      <dgm:spPr/>
    </dgm:pt>
    <dgm:pt modelId="{7869C93E-251C-47FD-BB5E-D8C94C357BE3}" type="pres">
      <dgm:prSet presAssocID="{EEDD3C82-2396-41FB-B33E-D83F5AEA3E7A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4E4C97B0-F616-4FB8-A995-0AB558487958}" type="pres">
      <dgm:prSet presAssocID="{4D18471A-7762-4576-9ADA-25142B91FCA1}" presName="spacer" presStyleCnt="0"/>
      <dgm:spPr/>
    </dgm:pt>
    <dgm:pt modelId="{EAC3AE9F-5268-4C6C-AD0F-955BA0895007}" type="pres">
      <dgm:prSet presAssocID="{160E61BF-D4E6-4E3A-9409-CF08FFE8F56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C1DBBD05-4107-4BE5-B51B-96872B1859BF}" srcId="{415BE5DE-A534-4C82-936F-A4D3AA9A2B3E}" destId="{4B03713E-CDA6-42BD-B1AD-254683CDD563}" srcOrd="5" destOrd="0" parTransId="{B222D1B4-D9C4-456E-BCEC-D444B0768999}" sibTransId="{0F624AE6-80B4-4AC6-8B8F-DE252098A454}"/>
    <dgm:cxn modelId="{F1260D09-13FF-4A15-932F-CB1C19742870}" type="presOf" srcId="{0D80F7EC-4BAA-4727-A77F-59C433CFDDE7}" destId="{AA0E020A-023C-4013-8261-1FC483B91954}" srcOrd="0" destOrd="0" presId="urn:microsoft.com/office/officeart/2005/8/layout/vList2"/>
    <dgm:cxn modelId="{818B0B24-7B3C-4504-9560-36CD9B62770A}" type="presOf" srcId="{80EB450B-5D35-404D-8C17-2F904B3A83AC}" destId="{C4F1990E-048F-432D-BC8D-CCC4F048E049}" srcOrd="0" destOrd="0" presId="urn:microsoft.com/office/officeart/2005/8/layout/vList2"/>
    <dgm:cxn modelId="{FA4DEF2B-8DCF-4CBD-8FCE-827D5126E9B4}" srcId="{415BE5DE-A534-4C82-936F-A4D3AA9A2B3E}" destId="{1F0BCC7E-AF43-4CD2-B166-975E78A92214}" srcOrd="1" destOrd="0" parTransId="{4DD6C9B9-C48A-4838-94C8-41846289592F}" sibTransId="{C9EC01B6-03B2-4D90-81BE-818E30E20A6A}"/>
    <dgm:cxn modelId="{9C286460-89A6-44B6-BF1F-E0C021B799A8}" type="presOf" srcId="{DD744015-3A4D-4CF1-9E33-FA2ADF16DDBA}" destId="{08CF09E7-470E-461E-80E2-84306429A042}" srcOrd="0" destOrd="0" presId="urn:microsoft.com/office/officeart/2005/8/layout/vList2"/>
    <dgm:cxn modelId="{23C61F64-D6FF-44B1-994F-73E684095E2C}" srcId="{415BE5DE-A534-4C82-936F-A4D3AA9A2B3E}" destId="{EEDD3C82-2396-41FB-B33E-D83F5AEA3E7A}" srcOrd="7" destOrd="0" parTransId="{4A4AC9A8-5BFA-4ED3-9819-A81A7A2AA871}" sibTransId="{4D18471A-7762-4576-9ADA-25142B91FCA1}"/>
    <dgm:cxn modelId="{9281B367-6EBE-4B35-88E5-081793A576AE}" srcId="{415BE5DE-A534-4C82-936F-A4D3AA9A2B3E}" destId="{80EB450B-5D35-404D-8C17-2F904B3A83AC}" srcOrd="6" destOrd="0" parTransId="{934FB2D7-1150-4F02-B00E-F892879D4021}" sibTransId="{C06B9D4A-9F6D-4F5D-9E3D-7FC7F69514F5}"/>
    <dgm:cxn modelId="{3FF4994E-65C6-4D61-84E5-4C6435AFC302}" srcId="{415BE5DE-A534-4C82-936F-A4D3AA9A2B3E}" destId="{0D80F7EC-4BAA-4727-A77F-59C433CFDDE7}" srcOrd="0" destOrd="0" parTransId="{9E35460B-374C-4E0B-9305-5EC256EA5942}" sibTransId="{1A59BE2A-823C-44FA-8332-0BDD2F5B31AC}"/>
    <dgm:cxn modelId="{A1134871-3423-4011-B22A-3892FEAEAD41}" srcId="{415BE5DE-A534-4C82-936F-A4D3AA9A2B3E}" destId="{9230081C-FC54-4346-9679-C7A714C00EBA}" srcOrd="3" destOrd="0" parTransId="{C2B313E2-5E36-4D58-B066-69D5952A8282}" sibTransId="{D3813BBF-2902-4E37-BD62-79454B2CD7CB}"/>
    <dgm:cxn modelId="{2B7AA852-775D-4039-9E8F-EA61A9D5A0A3}" srcId="{415BE5DE-A534-4C82-936F-A4D3AA9A2B3E}" destId="{160E61BF-D4E6-4E3A-9409-CF08FFE8F56A}" srcOrd="8" destOrd="0" parTransId="{D36F868C-1D66-4937-AD2A-59FE3FB4F38B}" sibTransId="{136A041B-67E3-4FFD-BACF-1DD30A1508FD}"/>
    <dgm:cxn modelId="{D9CB8B53-0D53-40A1-97D1-172A5D92D50B}" type="presOf" srcId="{EEDD3C82-2396-41FB-B33E-D83F5AEA3E7A}" destId="{7869C93E-251C-47FD-BB5E-D8C94C357BE3}" srcOrd="0" destOrd="0" presId="urn:microsoft.com/office/officeart/2005/8/layout/vList2"/>
    <dgm:cxn modelId="{741CFF81-5458-4E68-8D6C-8F0906AD75B9}" type="presOf" srcId="{5ABB3FF0-B961-4769-8BCF-E78E42CF9C73}" destId="{935F8E4A-368E-47AB-BE60-474E3F04AC94}" srcOrd="0" destOrd="0" presId="urn:microsoft.com/office/officeart/2005/8/layout/vList2"/>
    <dgm:cxn modelId="{834E9486-5E9D-45C9-8CA6-49AAA2CBF89C}" srcId="{415BE5DE-A534-4C82-936F-A4D3AA9A2B3E}" destId="{5ABB3FF0-B961-4769-8BCF-E78E42CF9C73}" srcOrd="2" destOrd="0" parTransId="{E9B207F1-E206-4327-958B-836343E26FD5}" sibTransId="{FEAEA9F4-5E00-4A50-89C3-0BE8DCF17F39}"/>
    <dgm:cxn modelId="{408CC789-7F57-4EC7-8761-0AC9332ACA4A}" type="presOf" srcId="{160E61BF-D4E6-4E3A-9409-CF08FFE8F56A}" destId="{EAC3AE9F-5268-4C6C-AD0F-955BA0895007}" srcOrd="0" destOrd="0" presId="urn:microsoft.com/office/officeart/2005/8/layout/vList2"/>
    <dgm:cxn modelId="{5B5B4F8A-DDFF-4EAC-9C00-677691F7E2AE}" type="presOf" srcId="{4B03713E-CDA6-42BD-B1AD-254683CDD563}" destId="{B35801EC-5AB1-4A4A-B95F-0076451A18F4}" srcOrd="0" destOrd="0" presId="urn:microsoft.com/office/officeart/2005/8/layout/vList2"/>
    <dgm:cxn modelId="{BA84D3AE-7EF2-4204-8656-8197C85E9F32}" type="presOf" srcId="{415BE5DE-A534-4C82-936F-A4D3AA9A2B3E}" destId="{89433A3C-6B17-4D25-8AF4-ADA5DACC1664}" srcOrd="0" destOrd="0" presId="urn:microsoft.com/office/officeart/2005/8/layout/vList2"/>
    <dgm:cxn modelId="{BAC17BB3-0405-4189-806C-67877F98C5A5}" srcId="{415BE5DE-A534-4C82-936F-A4D3AA9A2B3E}" destId="{DD744015-3A4D-4CF1-9E33-FA2ADF16DDBA}" srcOrd="4" destOrd="0" parTransId="{E7B14E04-7D49-41C5-A454-2460D0C4D2EB}" sibTransId="{B379980A-777A-41FE-87B9-760C4FBBED8C}"/>
    <dgm:cxn modelId="{8EB3F2EB-902A-49EC-BC63-B6C58210C250}" type="presOf" srcId="{9230081C-FC54-4346-9679-C7A714C00EBA}" destId="{C01F7455-CEB9-4AB3-AE6D-FEDEB7908986}" srcOrd="0" destOrd="0" presId="urn:microsoft.com/office/officeart/2005/8/layout/vList2"/>
    <dgm:cxn modelId="{3706DEF1-1E7F-412E-A62D-17BF354E0E5A}" type="presOf" srcId="{1F0BCC7E-AF43-4CD2-B166-975E78A92214}" destId="{37FF04F6-0CEE-44DD-82D0-A5EA6ACA7AD5}" srcOrd="0" destOrd="0" presId="urn:microsoft.com/office/officeart/2005/8/layout/vList2"/>
    <dgm:cxn modelId="{0E49679F-4EA4-4D92-BE51-B358CBA43714}" type="presParOf" srcId="{89433A3C-6B17-4D25-8AF4-ADA5DACC1664}" destId="{AA0E020A-023C-4013-8261-1FC483B91954}" srcOrd="0" destOrd="0" presId="urn:microsoft.com/office/officeart/2005/8/layout/vList2"/>
    <dgm:cxn modelId="{F090E07C-11A3-4466-9E3B-7004C7732F4A}" type="presParOf" srcId="{89433A3C-6B17-4D25-8AF4-ADA5DACC1664}" destId="{A3C65880-29DC-4509-9FC5-4826DCCAB3F7}" srcOrd="1" destOrd="0" presId="urn:microsoft.com/office/officeart/2005/8/layout/vList2"/>
    <dgm:cxn modelId="{32051302-05AA-4D08-9D6A-D0E7091437B1}" type="presParOf" srcId="{89433A3C-6B17-4D25-8AF4-ADA5DACC1664}" destId="{37FF04F6-0CEE-44DD-82D0-A5EA6ACA7AD5}" srcOrd="2" destOrd="0" presId="urn:microsoft.com/office/officeart/2005/8/layout/vList2"/>
    <dgm:cxn modelId="{A2D0137A-39E3-4631-960E-9942C8C55438}" type="presParOf" srcId="{89433A3C-6B17-4D25-8AF4-ADA5DACC1664}" destId="{615F6ECB-2D2F-47FE-B57B-1FCA60ED075D}" srcOrd="3" destOrd="0" presId="urn:microsoft.com/office/officeart/2005/8/layout/vList2"/>
    <dgm:cxn modelId="{C5380173-3C5F-4970-80E0-BF9FC11E32E4}" type="presParOf" srcId="{89433A3C-6B17-4D25-8AF4-ADA5DACC1664}" destId="{935F8E4A-368E-47AB-BE60-474E3F04AC94}" srcOrd="4" destOrd="0" presId="urn:microsoft.com/office/officeart/2005/8/layout/vList2"/>
    <dgm:cxn modelId="{7FBBC825-0BE7-4968-982D-34236F518D8E}" type="presParOf" srcId="{89433A3C-6B17-4D25-8AF4-ADA5DACC1664}" destId="{F3D31898-2EE0-4B0F-A860-0F99561527C5}" srcOrd="5" destOrd="0" presId="urn:microsoft.com/office/officeart/2005/8/layout/vList2"/>
    <dgm:cxn modelId="{1434E595-96F5-4F3D-B2D4-0E8530D82467}" type="presParOf" srcId="{89433A3C-6B17-4D25-8AF4-ADA5DACC1664}" destId="{C01F7455-CEB9-4AB3-AE6D-FEDEB7908986}" srcOrd="6" destOrd="0" presId="urn:microsoft.com/office/officeart/2005/8/layout/vList2"/>
    <dgm:cxn modelId="{C6ECC910-0BBA-43B2-86D2-06CAA5640080}" type="presParOf" srcId="{89433A3C-6B17-4D25-8AF4-ADA5DACC1664}" destId="{16B88B1E-36FC-49B0-94AE-0700C2241844}" srcOrd="7" destOrd="0" presId="urn:microsoft.com/office/officeart/2005/8/layout/vList2"/>
    <dgm:cxn modelId="{35C8754C-B6C7-438B-AD66-DC43CC192F58}" type="presParOf" srcId="{89433A3C-6B17-4D25-8AF4-ADA5DACC1664}" destId="{08CF09E7-470E-461E-80E2-84306429A042}" srcOrd="8" destOrd="0" presId="urn:microsoft.com/office/officeart/2005/8/layout/vList2"/>
    <dgm:cxn modelId="{0DAB4510-D7E1-4FBA-9054-0502ED2678B9}" type="presParOf" srcId="{89433A3C-6B17-4D25-8AF4-ADA5DACC1664}" destId="{152DCA02-CB5B-46C6-96FB-10BF3F878DA9}" srcOrd="9" destOrd="0" presId="urn:microsoft.com/office/officeart/2005/8/layout/vList2"/>
    <dgm:cxn modelId="{11A8553A-AB0F-4D6A-A338-A7DD03324158}" type="presParOf" srcId="{89433A3C-6B17-4D25-8AF4-ADA5DACC1664}" destId="{B35801EC-5AB1-4A4A-B95F-0076451A18F4}" srcOrd="10" destOrd="0" presId="urn:microsoft.com/office/officeart/2005/8/layout/vList2"/>
    <dgm:cxn modelId="{0B2A09B8-2A79-4D00-A81E-38A5FA2F9695}" type="presParOf" srcId="{89433A3C-6B17-4D25-8AF4-ADA5DACC1664}" destId="{75B579BD-1895-4540-86CB-18B7CEFF7D94}" srcOrd="11" destOrd="0" presId="urn:microsoft.com/office/officeart/2005/8/layout/vList2"/>
    <dgm:cxn modelId="{44567A10-DEC4-4FF8-AEAE-CFD531D3817F}" type="presParOf" srcId="{89433A3C-6B17-4D25-8AF4-ADA5DACC1664}" destId="{C4F1990E-048F-432D-BC8D-CCC4F048E049}" srcOrd="12" destOrd="0" presId="urn:microsoft.com/office/officeart/2005/8/layout/vList2"/>
    <dgm:cxn modelId="{99059C38-EC16-4127-BF1E-69B88D675DEC}" type="presParOf" srcId="{89433A3C-6B17-4D25-8AF4-ADA5DACC1664}" destId="{B61A72FC-77AF-47EF-AA26-59591C3B7960}" srcOrd="13" destOrd="0" presId="urn:microsoft.com/office/officeart/2005/8/layout/vList2"/>
    <dgm:cxn modelId="{E868C96B-E218-41E8-B7C6-FA4F76956240}" type="presParOf" srcId="{89433A3C-6B17-4D25-8AF4-ADA5DACC1664}" destId="{7869C93E-251C-47FD-BB5E-D8C94C357BE3}" srcOrd="14" destOrd="0" presId="urn:microsoft.com/office/officeart/2005/8/layout/vList2"/>
    <dgm:cxn modelId="{94F1D3C6-C527-41B9-B050-E3E530C366C9}" type="presParOf" srcId="{89433A3C-6B17-4D25-8AF4-ADA5DACC1664}" destId="{4E4C97B0-F616-4FB8-A995-0AB558487958}" srcOrd="15" destOrd="0" presId="urn:microsoft.com/office/officeart/2005/8/layout/vList2"/>
    <dgm:cxn modelId="{5C3496D2-4F2A-4CAF-BB62-37B5F971D571}" type="presParOf" srcId="{89433A3C-6B17-4D25-8AF4-ADA5DACC1664}" destId="{EAC3AE9F-5268-4C6C-AD0F-955BA0895007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34E9BC-864F-4AE5-8E42-1F117EB618CD}">
      <dsp:nvSpPr>
        <dsp:cNvPr id="0" name=""/>
        <dsp:cNvSpPr/>
      </dsp:nvSpPr>
      <dsp:spPr>
        <a:xfrm>
          <a:off x="775409" y="2026"/>
          <a:ext cx="1490810" cy="89448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Data scientist</a:t>
          </a:r>
        </a:p>
      </dsp:txBody>
      <dsp:txXfrm>
        <a:off x="775409" y="2026"/>
        <a:ext cx="1490810" cy="894486"/>
      </dsp:txXfrm>
    </dsp:sp>
    <dsp:sp modelId="{6E5541AF-A6AA-4875-B7BC-17BC2627B043}">
      <dsp:nvSpPr>
        <dsp:cNvPr id="0" name=""/>
        <dsp:cNvSpPr/>
      </dsp:nvSpPr>
      <dsp:spPr>
        <a:xfrm>
          <a:off x="2415301" y="2026"/>
          <a:ext cx="1490810" cy="894486"/>
        </a:xfrm>
        <a:prstGeom prst="rect">
          <a:avLst/>
        </a:prstGeom>
        <a:solidFill>
          <a:schemeClr val="accent5">
            <a:hueOff val="76397"/>
            <a:satOff val="44"/>
            <a:lumOff val="43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Self-driving car engineer</a:t>
          </a:r>
        </a:p>
      </dsp:txBody>
      <dsp:txXfrm>
        <a:off x="2415301" y="2026"/>
        <a:ext cx="1490810" cy="894486"/>
      </dsp:txXfrm>
    </dsp:sp>
    <dsp:sp modelId="{D52D8772-A631-4195-8F9A-C3EC082CE0AA}">
      <dsp:nvSpPr>
        <dsp:cNvPr id="0" name=""/>
        <dsp:cNvSpPr/>
      </dsp:nvSpPr>
      <dsp:spPr>
        <a:xfrm>
          <a:off x="4055193" y="2026"/>
          <a:ext cx="1490810" cy="894486"/>
        </a:xfrm>
        <a:prstGeom prst="rect">
          <a:avLst/>
        </a:prstGeom>
        <a:solidFill>
          <a:schemeClr val="accent5">
            <a:hueOff val="152795"/>
            <a:satOff val="89"/>
            <a:lumOff val="87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Artificial Intelligence specialist</a:t>
          </a:r>
        </a:p>
      </dsp:txBody>
      <dsp:txXfrm>
        <a:off x="4055193" y="2026"/>
        <a:ext cx="1490810" cy="894486"/>
      </dsp:txXfrm>
    </dsp:sp>
    <dsp:sp modelId="{AFD6AF26-B558-431A-9D45-26326AA03A1A}">
      <dsp:nvSpPr>
        <dsp:cNvPr id="0" name=""/>
        <dsp:cNvSpPr/>
      </dsp:nvSpPr>
      <dsp:spPr>
        <a:xfrm>
          <a:off x="5695085" y="2026"/>
          <a:ext cx="1490810" cy="894486"/>
        </a:xfrm>
        <a:prstGeom prst="rect">
          <a:avLst/>
        </a:prstGeom>
        <a:solidFill>
          <a:schemeClr val="accent5">
            <a:hueOff val="229192"/>
            <a:satOff val="133"/>
            <a:lumOff val="13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Machine Learning Specialist</a:t>
          </a:r>
        </a:p>
      </dsp:txBody>
      <dsp:txXfrm>
        <a:off x="5695085" y="2026"/>
        <a:ext cx="1490810" cy="894486"/>
      </dsp:txXfrm>
    </dsp:sp>
    <dsp:sp modelId="{84EF1E87-537F-4234-A3F1-413347A3CAE8}">
      <dsp:nvSpPr>
        <dsp:cNvPr id="0" name=""/>
        <dsp:cNvSpPr/>
      </dsp:nvSpPr>
      <dsp:spPr>
        <a:xfrm>
          <a:off x="7334976" y="2026"/>
          <a:ext cx="1490810" cy="894486"/>
        </a:xfrm>
        <a:prstGeom prst="rect">
          <a:avLst/>
        </a:prstGeom>
        <a:solidFill>
          <a:schemeClr val="accent5">
            <a:hueOff val="305589"/>
            <a:satOff val="177"/>
            <a:lumOff val="175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Mobile App Developer</a:t>
          </a:r>
        </a:p>
      </dsp:txBody>
      <dsp:txXfrm>
        <a:off x="7334976" y="2026"/>
        <a:ext cx="1490810" cy="894486"/>
      </dsp:txXfrm>
    </dsp:sp>
    <dsp:sp modelId="{3A0E201A-078D-49E6-B9B5-658E7CFE89EC}">
      <dsp:nvSpPr>
        <dsp:cNvPr id="0" name=""/>
        <dsp:cNvSpPr/>
      </dsp:nvSpPr>
      <dsp:spPr>
        <a:xfrm>
          <a:off x="775409" y="1045594"/>
          <a:ext cx="1490810" cy="894486"/>
        </a:xfrm>
        <a:prstGeom prst="rect">
          <a:avLst/>
        </a:prstGeom>
        <a:solidFill>
          <a:schemeClr val="accent5">
            <a:hueOff val="381987"/>
            <a:satOff val="222"/>
            <a:lumOff val="218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Social Media Manager</a:t>
          </a:r>
        </a:p>
      </dsp:txBody>
      <dsp:txXfrm>
        <a:off x="775409" y="1045594"/>
        <a:ext cx="1490810" cy="894486"/>
      </dsp:txXfrm>
    </dsp:sp>
    <dsp:sp modelId="{50791036-DE9D-43CB-A895-4FFFE28E05CA}">
      <dsp:nvSpPr>
        <dsp:cNvPr id="0" name=""/>
        <dsp:cNvSpPr/>
      </dsp:nvSpPr>
      <dsp:spPr>
        <a:xfrm>
          <a:off x="2415301" y="1045594"/>
          <a:ext cx="1490810" cy="894486"/>
        </a:xfrm>
        <a:prstGeom prst="rect">
          <a:avLst/>
        </a:prstGeom>
        <a:solidFill>
          <a:schemeClr val="accent5">
            <a:hueOff val="458384"/>
            <a:satOff val="266"/>
            <a:lumOff val="26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Cloud Architect</a:t>
          </a:r>
        </a:p>
      </dsp:txBody>
      <dsp:txXfrm>
        <a:off x="2415301" y="1045594"/>
        <a:ext cx="1490810" cy="894486"/>
      </dsp:txXfrm>
    </dsp:sp>
    <dsp:sp modelId="{96085326-7B4F-4871-BB19-3CF7FC0187EB}">
      <dsp:nvSpPr>
        <dsp:cNvPr id="0" name=""/>
        <dsp:cNvSpPr/>
      </dsp:nvSpPr>
      <dsp:spPr>
        <a:xfrm>
          <a:off x="4055193" y="1045594"/>
          <a:ext cx="1490810" cy="894486"/>
        </a:xfrm>
        <a:prstGeom prst="rect">
          <a:avLst/>
        </a:prstGeom>
        <a:solidFill>
          <a:schemeClr val="accent5">
            <a:hueOff val="534781"/>
            <a:satOff val="310"/>
            <a:lumOff val="30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DevOps</a:t>
          </a:r>
        </a:p>
      </dsp:txBody>
      <dsp:txXfrm>
        <a:off x="4055193" y="1045594"/>
        <a:ext cx="1490810" cy="894486"/>
      </dsp:txXfrm>
    </dsp:sp>
    <dsp:sp modelId="{793AF983-1FAE-4DB2-BA0B-EA40775C851F}">
      <dsp:nvSpPr>
        <dsp:cNvPr id="0" name=""/>
        <dsp:cNvSpPr/>
      </dsp:nvSpPr>
      <dsp:spPr>
        <a:xfrm>
          <a:off x="5695085" y="1045594"/>
          <a:ext cx="1490810" cy="894486"/>
        </a:xfrm>
        <a:prstGeom prst="rect">
          <a:avLst/>
        </a:prstGeom>
        <a:solidFill>
          <a:schemeClr val="accent5">
            <a:hueOff val="611178"/>
            <a:satOff val="354"/>
            <a:lumOff val="34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Search Engine Optimization</a:t>
          </a:r>
        </a:p>
      </dsp:txBody>
      <dsp:txXfrm>
        <a:off x="5695085" y="1045594"/>
        <a:ext cx="1490810" cy="894486"/>
      </dsp:txXfrm>
    </dsp:sp>
    <dsp:sp modelId="{19C81F44-9BC6-48EF-BCED-71BCA6C10E89}">
      <dsp:nvSpPr>
        <dsp:cNvPr id="0" name=""/>
        <dsp:cNvSpPr/>
      </dsp:nvSpPr>
      <dsp:spPr>
        <a:xfrm>
          <a:off x="7334976" y="1045594"/>
          <a:ext cx="1490810" cy="894486"/>
        </a:xfrm>
        <a:prstGeom prst="rect">
          <a:avLst/>
        </a:prstGeom>
        <a:solidFill>
          <a:schemeClr val="accent5">
            <a:hueOff val="687576"/>
            <a:satOff val="399"/>
            <a:lumOff val="393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Tech Ethicist </a:t>
          </a:r>
        </a:p>
      </dsp:txBody>
      <dsp:txXfrm>
        <a:off x="7334976" y="1045594"/>
        <a:ext cx="1490810" cy="894486"/>
      </dsp:txXfrm>
    </dsp:sp>
    <dsp:sp modelId="{9B0ECEBF-D4E1-4D07-92F0-A9642FC6F767}">
      <dsp:nvSpPr>
        <dsp:cNvPr id="0" name=""/>
        <dsp:cNvSpPr/>
      </dsp:nvSpPr>
      <dsp:spPr>
        <a:xfrm>
          <a:off x="1595355" y="2089161"/>
          <a:ext cx="1490810" cy="894486"/>
        </a:xfrm>
        <a:prstGeom prst="rect">
          <a:avLst/>
        </a:prstGeom>
        <a:solidFill>
          <a:schemeClr val="accent5">
            <a:hueOff val="763973"/>
            <a:satOff val="443"/>
            <a:lumOff val="437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User Experience Designer</a:t>
          </a:r>
        </a:p>
      </dsp:txBody>
      <dsp:txXfrm>
        <a:off x="1595355" y="2089161"/>
        <a:ext cx="1490810" cy="894486"/>
      </dsp:txXfrm>
    </dsp:sp>
    <dsp:sp modelId="{5D0EAF3E-B7A4-4005-A7FA-B390C8691FBF}">
      <dsp:nvSpPr>
        <dsp:cNvPr id="0" name=""/>
        <dsp:cNvSpPr/>
      </dsp:nvSpPr>
      <dsp:spPr>
        <a:xfrm>
          <a:off x="3235247" y="2089161"/>
          <a:ext cx="1490810" cy="894486"/>
        </a:xfrm>
        <a:prstGeom prst="rect">
          <a:avLst/>
        </a:prstGeom>
        <a:solidFill>
          <a:schemeClr val="accent5">
            <a:hueOff val="840370"/>
            <a:satOff val="487"/>
            <a:lumOff val="48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Drone Operator or Programmer</a:t>
          </a:r>
        </a:p>
      </dsp:txBody>
      <dsp:txXfrm>
        <a:off x="3235247" y="2089161"/>
        <a:ext cx="1490810" cy="894486"/>
      </dsp:txXfrm>
    </dsp:sp>
    <dsp:sp modelId="{99A09982-78DB-4F92-97EB-DB848F52C089}">
      <dsp:nvSpPr>
        <dsp:cNvPr id="0" name=""/>
        <dsp:cNvSpPr/>
      </dsp:nvSpPr>
      <dsp:spPr>
        <a:xfrm>
          <a:off x="4875139" y="2089161"/>
          <a:ext cx="1490810" cy="894486"/>
        </a:xfrm>
        <a:prstGeom prst="rect">
          <a:avLst/>
        </a:prstGeom>
        <a:solidFill>
          <a:schemeClr val="accent5">
            <a:hueOff val="916768"/>
            <a:satOff val="532"/>
            <a:lumOff val="52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Quantum Computer Programmer</a:t>
          </a:r>
        </a:p>
      </dsp:txBody>
      <dsp:txXfrm>
        <a:off x="4875139" y="2089161"/>
        <a:ext cx="1490810" cy="894486"/>
      </dsp:txXfrm>
    </dsp:sp>
    <dsp:sp modelId="{67F8790F-A977-43DD-810C-5EF50293C856}">
      <dsp:nvSpPr>
        <dsp:cNvPr id="0" name=""/>
        <dsp:cNvSpPr/>
      </dsp:nvSpPr>
      <dsp:spPr>
        <a:xfrm>
          <a:off x="6515030" y="2089161"/>
          <a:ext cx="1490810" cy="894486"/>
        </a:xfrm>
        <a:prstGeom prst="rect">
          <a:avLst/>
        </a:prstGeom>
        <a:solidFill>
          <a:schemeClr val="accent5">
            <a:hueOff val="993165"/>
            <a:satOff val="576"/>
            <a:lumOff val="568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Blockchain contract programmer</a:t>
          </a:r>
        </a:p>
      </dsp:txBody>
      <dsp:txXfrm>
        <a:off x="6515030" y="2089161"/>
        <a:ext cx="1490810" cy="8944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E020A-023C-4013-8261-1FC483B91954}">
      <dsp:nvSpPr>
        <dsp:cNvPr id="0" name=""/>
        <dsp:cNvSpPr/>
      </dsp:nvSpPr>
      <dsp:spPr>
        <a:xfrm>
          <a:off x="0" y="17110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Working with diverse teams of people</a:t>
          </a:r>
        </a:p>
      </dsp:txBody>
      <dsp:txXfrm>
        <a:off x="23988" y="195096"/>
        <a:ext cx="5866233" cy="443423"/>
      </dsp:txXfrm>
    </dsp:sp>
    <dsp:sp modelId="{37FF04F6-0CEE-44DD-82D0-A5EA6ACA7AD5}">
      <dsp:nvSpPr>
        <dsp:cNvPr id="0" name=""/>
        <dsp:cNvSpPr/>
      </dsp:nvSpPr>
      <dsp:spPr>
        <a:xfrm>
          <a:off x="0" y="72298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Learning new things</a:t>
          </a:r>
        </a:p>
      </dsp:txBody>
      <dsp:txXfrm>
        <a:off x="23988" y="746976"/>
        <a:ext cx="5866233" cy="443423"/>
      </dsp:txXfrm>
    </dsp:sp>
    <dsp:sp modelId="{935F8E4A-368E-47AB-BE60-474E3F04AC94}">
      <dsp:nvSpPr>
        <dsp:cNvPr id="0" name=""/>
        <dsp:cNvSpPr/>
      </dsp:nvSpPr>
      <dsp:spPr>
        <a:xfrm>
          <a:off x="0" y="127486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Assessing your environment</a:t>
          </a:r>
        </a:p>
      </dsp:txBody>
      <dsp:txXfrm>
        <a:off x="23988" y="1298856"/>
        <a:ext cx="5866233" cy="443423"/>
      </dsp:txXfrm>
    </dsp:sp>
    <dsp:sp modelId="{C01F7455-CEB9-4AB3-AE6D-FEDEB7908986}">
      <dsp:nvSpPr>
        <dsp:cNvPr id="0" name=""/>
        <dsp:cNvSpPr/>
      </dsp:nvSpPr>
      <dsp:spPr>
        <a:xfrm>
          <a:off x="0" y="182674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Breaking large problems and projects into smaller ones</a:t>
          </a:r>
        </a:p>
      </dsp:txBody>
      <dsp:txXfrm>
        <a:off x="23988" y="1850736"/>
        <a:ext cx="5866233" cy="443423"/>
      </dsp:txXfrm>
    </dsp:sp>
    <dsp:sp modelId="{08CF09E7-470E-461E-80E2-84306429A042}">
      <dsp:nvSpPr>
        <dsp:cNvPr id="0" name=""/>
        <dsp:cNvSpPr/>
      </dsp:nvSpPr>
      <dsp:spPr>
        <a:xfrm>
          <a:off x="0" y="237862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Commitment to long term projects</a:t>
          </a:r>
        </a:p>
      </dsp:txBody>
      <dsp:txXfrm>
        <a:off x="23988" y="2402616"/>
        <a:ext cx="5866233" cy="443423"/>
      </dsp:txXfrm>
    </dsp:sp>
    <dsp:sp modelId="{4E7598B9-85C5-4A9C-A317-657B18799DB9}">
      <dsp:nvSpPr>
        <dsp:cNvPr id="0" name=""/>
        <dsp:cNvSpPr/>
      </dsp:nvSpPr>
      <dsp:spPr>
        <a:xfrm>
          <a:off x="0" y="293050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Exposure to cutting edge technology</a:t>
          </a:r>
        </a:p>
      </dsp:txBody>
      <dsp:txXfrm>
        <a:off x="23988" y="2954496"/>
        <a:ext cx="5866233" cy="443423"/>
      </dsp:txXfrm>
    </dsp:sp>
    <dsp:sp modelId="{C4F1990E-048F-432D-BC8D-CCC4F048E049}">
      <dsp:nvSpPr>
        <dsp:cNvPr id="0" name=""/>
        <dsp:cNvSpPr/>
      </dsp:nvSpPr>
      <dsp:spPr>
        <a:xfrm>
          <a:off x="0" y="348238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Communication</a:t>
          </a:r>
        </a:p>
      </dsp:txBody>
      <dsp:txXfrm>
        <a:off x="23988" y="3506376"/>
        <a:ext cx="5866233" cy="443423"/>
      </dsp:txXfrm>
    </dsp:sp>
    <dsp:sp modelId="{7869C93E-251C-47FD-BB5E-D8C94C357BE3}">
      <dsp:nvSpPr>
        <dsp:cNvPr id="0" name=""/>
        <dsp:cNvSpPr/>
      </dsp:nvSpPr>
      <dsp:spPr>
        <a:xfrm>
          <a:off x="0" y="403426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Moving from problem admiration to problem solving</a:t>
          </a:r>
        </a:p>
      </dsp:txBody>
      <dsp:txXfrm>
        <a:off x="23988" y="4058256"/>
        <a:ext cx="5866233" cy="443423"/>
      </dsp:txXfrm>
    </dsp:sp>
    <dsp:sp modelId="{EAC3AE9F-5268-4C6C-AD0F-955BA0895007}">
      <dsp:nvSpPr>
        <dsp:cNvPr id="0" name=""/>
        <dsp:cNvSpPr/>
      </dsp:nvSpPr>
      <dsp:spPr>
        <a:xfrm>
          <a:off x="0" y="4586148"/>
          <a:ext cx="5914209" cy="491399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Leveraging and deepening each student’s interests</a:t>
          </a:r>
        </a:p>
      </dsp:txBody>
      <dsp:txXfrm>
        <a:off x="23988" y="4610136"/>
        <a:ext cx="5866233" cy="443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E020A-023C-4013-8261-1FC483B91954}">
      <dsp:nvSpPr>
        <dsp:cNvPr id="0" name=""/>
        <dsp:cNvSpPr/>
      </dsp:nvSpPr>
      <dsp:spPr>
        <a:xfrm>
          <a:off x="0" y="15731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Working with diverse teams of people</a:t>
          </a:r>
        </a:p>
      </dsp:txBody>
      <dsp:txXfrm>
        <a:off x="20026" y="177340"/>
        <a:ext cx="2601031" cy="370179"/>
      </dsp:txXfrm>
    </dsp:sp>
    <dsp:sp modelId="{37FF04F6-0CEE-44DD-82D0-A5EA6ACA7AD5}">
      <dsp:nvSpPr>
        <dsp:cNvPr id="0" name=""/>
        <dsp:cNvSpPr/>
      </dsp:nvSpPr>
      <dsp:spPr>
        <a:xfrm>
          <a:off x="0" y="599225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Learning new things</a:t>
          </a:r>
        </a:p>
      </dsp:txBody>
      <dsp:txXfrm>
        <a:off x="20026" y="619251"/>
        <a:ext cx="2601031" cy="370179"/>
      </dsp:txXfrm>
    </dsp:sp>
    <dsp:sp modelId="{935F8E4A-368E-47AB-BE60-474E3F04AC94}">
      <dsp:nvSpPr>
        <dsp:cNvPr id="0" name=""/>
        <dsp:cNvSpPr/>
      </dsp:nvSpPr>
      <dsp:spPr>
        <a:xfrm>
          <a:off x="0" y="1041136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Assessing your environment</a:t>
          </a:r>
        </a:p>
      </dsp:txBody>
      <dsp:txXfrm>
        <a:off x="20026" y="1061162"/>
        <a:ext cx="2601031" cy="370179"/>
      </dsp:txXfrm>
    </dsp:sp>
    <dsp:sp modelId="{C01F7455-CEB9-4AB3-AE6D-FEDEB7908986}">
      <dsp:nvSpPr>
        <dsp:cNvPr id="0" name=""/>
        <dsp:cNvSpPr/>
      </dsp:nvSpPr>
      <dsp:spPr>
        <a:xfrm>
          <a:off x="0" y="1483048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Breaking large problems and projects into smaller ones</a:t>
          </a:r>
        </a:p>
      </dsp:txBody>
      <dsp:txXfrm>
        <a:off x="20026" y="1503074"/>
        <a:ext cx="2601031" cy="370179"/>
      </dsp:txXfrm>
    </dsp:sp>
    <dsp:sp modelId="{08CF09E7-470E-461E-80E2-84306429A042}">
      <dsp:nvSpPr>
        <dsp:cNvPr id="0" name=""/>
        <dsp:cNvSpPr/>
      </dsp:nvSpPr>
      <dsp:spPr>
        <a:xfrm>
          <a:off x="0" y="1924959"/>
          <a:ext cx="2641083" cy="410231"/>
        </a:xfrm>
        <a:prstGeom prst="roundRect">
          <a:avLst/>
        </a:prstGeom>
        <a:solidFill>
          <a:schemeClr val="bg1">
            <a:lumMod val="8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Commitment to long term projects</a:t>
          </a:r>
        </a:p>
      </dsp:txBody>
      <dsp:txXfrm>
        <a:off x="20026" y="1944985"/>
        <a:ext cx="2601031" cy="370179"/>
      </dsp:txXfrm>
    </dsp:sp>
    <dsp:sp modelId="{4E7598B9-85C5-4A9C-A317-657B18799DB9}">
      <dsp:nvSpPr>
        <dsp:cNvPr id="0" name=""/>
        <dsp:cNvSpPr/>
      </dsp:nvSpPr>
      <dsp:spPr>
        <a:xfrm>
          <a:off x="0" y="2366870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Exposure to cutting edge technology</a:t>
          </a:r>
        </a:p>
      </dsp:txBody>
      <dsp:txXfrm>
        <a:off x="20026" y="2386896"/>
        <a:ext cx="2601031" cy="370179"/>
      </dsp:txXfrm>
    </dsp:sp>
    <dsp:sp modelId="{C4F1990E-048F-432D-BC8D-CCC4F048E049}">
      <dsp:nvSpPr>
        <dsp:cNvPr id="0" name=""/>
        <dsp:cNvSpPr/>
      </dsp:nvSpPr>
      <dsp:spPr>
        <a:xfrm>
          <a:off x="0" y="2808781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Communication</a:t>
          </a:r>
        </a:p>
      </dsp:txBody>
      <dsp:txXfrm>
        <a:off x="20026" y="2828807"/>
        <a:ext cx="2601031" cy="370179"/>
      </dsp:txXfrm>
    </dsp:sp>
    <dsp:sp modelId="{7869C93E-251C-47FD-BB5E-D8C94C357BE3}">
      <dsp:nvSpPr>
        <dsp:cNvPr id="0" name=""/>
        <dsp:cNvSpPr/>
      </dsp:nvSpPr>
      <dsp:spPr>
        <a:xfrm>
          <a:off x="0" y="3250693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Moving from problem admiration to problem solving</a:t>
          </a:r>
        </a:p>
      </dsp:txBody>
      <dsp:txXfrm>
        <a:off x="20026" y="3270719"/>
        <a:ext cx="2601031" cy="370179"/>
      </dsp:txXfrm>
    </dsp:sp>
    <dsp:sp modelId="{EAC3AE9F-5268-4C6C-AD0F-955BA0895007}">
      <dsp:nvSpPr>
        <dsp:cNvPr id="0" name=""/>
        <dsp:cNvSpPr/>
      </dsp:nvSpPr>
      <dsp:spPr>
        <a:xfrm>
          <a:off x="0" y="369260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Leveraging and deepening each student’s interests</a:t>
          </a:r>
        </a:p>
      </dsp:txBody>
      <dsp:txXfrm>
        <a:off x="20026" y="3712630"/>
        <a:ext cx="2601031" cy="3701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E020A-023C-4013-8261-1FC483B91954}">
      <dsp:nvSpPr>
        <dsp:cNvPr id="0" name=""/>
        <dsp:cNvSpPr/>
      </dsp:nvSpPr>
      <dsp:spPr>
        <a:xfrm>
          <a:off x="0" y="157314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Working with diverse teams of people</a:t>
          </a:r>
        </a:p>
      </dsp:txBody>
      <dsp:txXfrm>
        <a:off x="20026" y="177340"/>
        <a:ext cx="2601031" cy="370179"/>
      </dsp:txXfrm>
    </dsp:sp>
    <dsp:sp modelId="{37FF04F6-0CEE-44DD-82D0-A5EA6ACA7AD5}">
      <dsp:nvSpPr>
        <dsp:cNvPr id="0" name=""/>
        <dsp:cNvSpPr/>
      </dsp:nvSpPr>
      <dsp:spPr>
        <a:xfrm>
          <a:off x="0" y="599225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Learning new things</a:t>
          </a:r>
        </a:p>
      </dsp:txBody>
      <dsp:txXfrm>
        <a:off x="20026" y="619251"/>
        <a:ext cx="2601031" cy="370179"/>
      </dsp:txXfrm>
    </dsp:sp>
    <dsp:sp modelId="{935F8E4A-368E-47AB-BE60-474E3F04AC94}">
      <dsp:nvSpPr>
        <dsp:cNvPr id="0" name=""/>
        <dsp:cNvSpPr/>
      </dsp:nvSpPr>
      <dsp:spPr>
        <a:xfrm>
          <a:off x="0" y="1041136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Assessing your environment</a:t>
          </a:r>
        </a:p>
      </dsp:txBody>
      <dsp:txXfrm>
        <a:off x="20026" y="1061162"/>
        <a:ext cx="2601031" cy="370179"/>
      </dsp:txXfrm>
    </dsp:sp>
    <dsp:sp modelId="{C01F7455-CEB9-4AB3-AE6D-FEDEB7908986}">
      <dsp:nvSpPr>
        <dsp:cNvPr id="0" name=""/>
        <dsp:cNvSpPr/>
      </dsp:nvSpPr>
      <dsp:spPr>
        <a:xfrm>
          <a:off x="0" y="1483048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Breaking large problems and projects into smaller ones</a:t>
          </a:r>
        </a:p>
      </dsp:txBody>
      <dsp:txXfrm>
        <a:off x="20026" y="1503074"/>
        <a:ext cx="2601031" cy="370179"/>
      </dsp:txXfrm>
    </dsp:sp>
    <dsp:sp modelId="{08CF09E7-470E-461E-80E2-84306429A042}">
      <dsp:nvSpPr>
        <dsp:cNvPr id="0" name=""/>
        <dsp:cNvSpPr/>
      </dsp:nvSpPr>
      <dsp:spPr>
        <a:xfrm>
          <a:off x="0" y="1924959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Commitment to long term projects</a:t>
          </a:r>
        </a:p>
      </dsp:txBody>
      <dsp:txXfrm>
        <a:off x="20026" y="1944985"/>
        <a:ext cx="2601031" cy="370179"/>
      </dsp:txXfrm>
    </dsp:sp>
    <dsp:sp modelId="{4E7598B9-85C5-4A9C-A317-657B18799DB9}">
      <dsp:nvSpPr>
        <dsp:cNvPr id="0" name=""/>
        <dsp:cNvSpPr/>
      </dsp:nvSpPr>
      <dsp:spPr>
        <a:xfrm>
          <a:off x="0" y="2366870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Exposure to cutting edge technology</a:t>
          </a:r>
        </a:p>
      </dsp:txBody>
      <dsp:txXfrm>
        <a:off x="20026" y="2386896"/>
        <a:ext cx="2601031" cy="370179"/>
      </dsp:txXfrm>
    </dsp:sp>
    <dsp:sp modelId="{C4F1990E-048F-432D-BC8D-CCC4F048E049}">
      <dsp:nvSpPr>
        <dsp:cNvPr id="0" name=""/>
        <dsp:cNvSpPr/>
      </dsp:nvSpPr>
      <dsp:spPr>
        <a:xfrm>
          <a:off x="0" y="2808781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Communication</a:t>
          </a:r>
        </a:p>
      </dsp:txBody>
      <dsp:txXfrm>
        <a:off x="20026" y="2828807"/>
        <a:ext cx="2601031" cy="370179"/>
      </dsp:txXfrm>
    </dsp:sp>
    <dsp:sp modelId="{7869C93E-251C-47FD-BB5E-D8C94C357BE3}">
      <dsp:nvSpPr>
        <dsp:cNvPr id="0" name=""/>
        <dsp:cNvSpPr/>
      </dsp:nvSpPr>
      <dsp:spPr>
        <a:xfrm>
          <a:off x="0" y="3250693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Moving from problem admiration to problem solving</a:t>
          </a:r>
        </a:p>
      </dsp:txBody>
      <dsp:txXfrm>
        <a:off x="20026" y="3270719"/>
        <a:ext cx="2601031" cy="370179"/>
      </dsp:txXfrm>
    </dsp:sp>
    <dsp:sp modelId="{EAC3AE9F-5268-4C6C-AD0F-955BA0895007}">
      <dsp:nvSpPr>
        <dsp:cNvPr id="0" name=""/>
        <dsp:cNvSpPr/>
      </dsp:nvSpPr>
      <dsp:spPr>
        <a:xfrm>
          <a:off x="0" y="369260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Leveraging and deepening each student’s interests</a:t>
          </a:r>
        </a:p>
      </dsp:txBody>
      <dsp:txXfrm>
        <a:off x="20026" y="3712630"/>
        <a:ext cx="2601031" cy="3701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E020A-023C-4013-8261-1FC483B91954}">
      <dsp:nvSpPr>
        <dsp:cNvPr id="0" name=""/>
        <dsp:cNvSpPr/>
      </dsp:nvSpPr>
      <dsp:spPr>
        <a:xfrm>
          <a:off x="0" y="15731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Working with diverse teams of people</a:t>
          </a:r>
        </a:p>
      </dsp:txBody>
      <dsp:txXfrm>
        <a:off x="20026" y="177340"/>
        <a:ext cx="2601031" cy="370179"/>
      </dsp:txXfrm>
    </dsp:sp>
    <dsp:sp modelId="{37FF04F6-0CEE-44DD-82D0-A5EA6ACA7AD5}">
      <dsp:nvSpPr>
        <dsp:cNvPr id="0" name=""/>
        <dsp:cNvSpPr/>
      </dsp:nvSpPr>
      <dsp:spPr>
        <a:xfrm>
          <a:off x="0" y="599225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Learning new things</a:t>
          </a:r>
        </a:p>
      </dsp:txBody>
      <dsp:txXfrm>
        <a:off x="20026" y="619251"/>
        <a:ext cx="2601031" cy="370179"/>
      </dsp:txXfrm>
    </dsp:sp>
    <dsp:sp modelId="{935F8E4A-368E-47AB-BE60-474E3F04AC94}">
      <dsp:nvSpPr>
        <dsp:cNvPr id="0" name=""/>
        <dsp:cNvSpPr/>
      </dsp:nvSpPr>
      <dsp:spPr>
        <a:xfrm>
          <a:off x="0" y="1041136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Assessing your environment</a:t>
          </a:r>
        </a:p>
      </dsp:txBody>
      <dsp:txXfrm>
        <a:off x="20026" y="1061162"/>
        <a:ext cx="2601031" cy="370179"/>
      </dsp:txXfrm>
    </dsp:sp>
    <dsp:sp modelId="{C01F7455-CEB9-4AB3-AE6D-FEDEB7908986}">
      <dsp:nvSpPr>
        <dsp:cNvPr id="0" name=""/>
        <dsp:cNvSpPr/>
      </dsp:nvSpPr>
      <dsp:spPr>
        <a:xfrm>
          <a:off x="0" y="1483048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Breaking large problems and projects into smaller ones</a:t>
          </a:r>
        </a:p>
      </dsp:txBody>
      <dsp:txXfrm>
        <a:off x="20026" y="1503074"/>
        <a:ext cx="2601031" cy="370179"/>
      </dsp:txXfrm>
    </dsp:sp>
    <dsp:sp modelId="{08CF09E7-470E-461E-80E2-84306429A042}">
      <dsp:nvSpPr>
        <dsp:cNvPr id="0" name=""/>
        <dsp:cNvSpPr/>
      </dsp:nvSpPr>
      <dsp:spPr>
        <a:xfrm>
          <a:off x="0" y="1924959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Commitment to long term projects</a:t>
          </a:r>
        </a:p>
      </dsp:txBody>
      <dsp:txXfrm>
        <a:off x="20026" y="1944985"/>
        <a:ext cx="2601031" cy="370179"/>
      </dsp:txXfrm>
    </dsp:sp>
    <dsp:sp modelId="{4E7598B9-85C5-4A9C-A317-657B18799DB9}">
      <dsp:nvSpPr>
        <dsp:cNvPr id="0" name=""/>
        <dsp:cNvSpPr/>
      </dsp:nvSpPr>
      <dsp:spPr>
        <a:xfrm>
          <a:off x="0" y="2366870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Exposure to cutting edge technology</a:t>
          </a:r>
        </a:p>
      </dsp:txBody>
      <dsp:txXfrm>
        <a:off x="20026" y="2386896"/>
        <a:ext cx="2601031" cy="370179"/>
      </dsp:txXfrm>
    </dsp:sp>
    <dsp:sp modelId="{C4F1990E-048F-432D-BC8D-CCC4F048E049}">
      <dsp:nvSpPr>
        <dsp:cNvPr id="0" name=""/>
        <dsp:cNvSpPr/>
      </dsp:nvSpPr>
      <dsp:spPr>
        <a:xfrm>
          <a:off x="0" y="2808781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Communication</a:t>
          </a:r>
        </a:p>
      </dsp:txBody>
      <dsp:txXfrm>
        <a:off x="20026" y="2828807"/>
        <a:ext cx="2601031" cy="370179"/>
      </dsp:txXfrm>
    </dsp:sp>
    <dsp:sp modelId="{7869C93E-251C-47FD-BB5E-D8C94C357BE3}">
      <dsp:nvSpPr>
        <dsp:cNvPr id="0" name=""/>
        <dsp:cNvSpPr/>
      </dsp:nvSpPr>
      <dsp:spPr>
        <a:xfrm>
          <a:off x="0" y="3250693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Moving from problem admiration to problem solving</a:t>
          </a:r>
        </a:p>
      </dsp:txBody>
      <dsp:txXfrm>
        <a:off x="20026" y="3270719"/>
        <a:ext cx="2601031" cy="370179"/>
      </dsp:txXfrm>
    </dsp:sp>
    <dsp:sp modelId="{EAC3AE9F-5268-4C6C-AD0F-955BA0895007}">
      <dsp:nvSpPr>
        <dsp:cNvPr id="0" name=""/>
        <dsp:cNvSpPr/>
      </dsp:nvSpPr>
      <dsp:spPr>
        <a:xfrm>
          <a:off x="0" y="369260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Leveraging and deepening each student’s interests</a:t>
          </a:r>
        </a:p>
      </dsp:txBody>
      <dsp:txXfrm>
        <a:off x="20026" y="3712630"/>
        <a:ext cx="2601031" cy="3701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E020A-023C-4013-8261-1FC483B91954}">
      <dsp:nvSpPr>
        <dsp:cNvPr id="0" name=""/>
        <dsp:cNvSpPr/>
      </dsp:nvSpPr>
      <dsp:spPr>
        <a:xfrm>
          <a:off x="0" y="15731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Working with diverse teams of people</a:t>
          </a:r>
        </a:p>
      </dsp:txBody>
      <dsp:txXfrm>
        <a:off x="20026" y="177340"/>
        <a:ext cx="2601031" cy="370179"/>
      </dsp:txXfrm>
    </dsp:sp>
    <dsp:sp modelId="{37FF04F6-0CEE-44DD-82D0-A5EA6ACA7AD5}">
      <dsp:nvSpPr>
        <dsp:cNvPr id="0" name=""/>
        <dsp:cNvSpPr/>
      </dsp:nvSpPr>
      <dsp:spPr>
        <a:xfrm>
          <a:off x="0" y="599225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Learning new things</a:t>
          </a:r>
        </a:p>
      </dsp:txBody>
      <dsp:txXfrm>
        <a:off x="20026" y="619251"/>
        <a:ext cx="2601031" cy="370179"/>
      </dsp:txXfrm>
    </dsp:sp>
    <dsp:sp modelId="{935F8E4A-368E-47AB-BE60-474E3F04AC94}">
      <dsp:nvSpPr>
        <dsp:cNvPr id="0" name=""/>
        <dsp:cNvSpPr/>
      </dsp:nvSpPr>
      <dsp:spPr>
        <a:xfrm>
          <a:off x="0" y="1041136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Assessing your environment</a:t>
          </a:r>
        </a:p>
      </dsp:txBody>
      <dsp:txXfrm>
        <a:off x="20026" y="1061162"/>
        <a:ext cx="2601031" cy="370179"/>
      </dsp:txXfrm>
    </dsp:sp>
    <dsp:sp modelId="{C01F7455-CEB9-4AB3-AE6D-FEDEB7908986}">
      <dsp:nvSpPr>
        <dsp:cNvPr id="0" name=""/>
        <dsp:cNvSpPr/>
      </dsp:nvSpPr>
      <dsp:spPr>
        <a:xfrm>
          <a:off x="0" y="1483048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Breaking large problems and projects into smaller ones</a:t>
          </a:r>
        </a:p>
      </dsp:txBody>
      <dsp:txXfrm>
        <a:off x="20026" y="1503074"/>
        <a:ext cx="2601031" cy="370179"/>
      </dsp:txXfrm>
    </dsp:sp>
    <dsp:sp modelId="{08CF09E7-470E-461E-80E2-84306429A042}">
      <dsp:nvSpPr>
        <dsp:cNvPr id="0" name=""/>
        <dsp:cNvSpPr/>
      </dsp:nvSpPr>
      <dsp:spPr>
        <a:xfrm>
          <a:off x="0" y="1924959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Commitment to long term projects</a:t>
          </a:r>
        </a:p>
      </dsp:txBody>
      <dsp:txXfrm>
        <a:off x="20026" y="1944985"/>
        <a:ext cx="2601031" cy="370179"/>
      </dsp:txXfrm>
    </dsp:sp>
    <dsp:sp modelId="{4E7598B9-85C5-4A9C-A317-657B18799DB9}">
      <dsp:nvSpPr>
        <dsp:cNvPr id="0" name=""/>
        <dsp:cNvSpPr/>
      </dsp:nvSpPr>
      <dsp:spPr>
        <a:xfrm>
          <a:off x="0" y="2366870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Exposure to cutting edge technology</a:t>
          </a:r>
        </a:p>
      </dsp:txBody>
      <dsp:txXfrm>
        <a:off x="20026" y="2386896"/>
        <a:ext cx="2601031" cy="370179"/>
      </dsp:txXfrm>
    </dsp:sp>
    <dsp:sp modelId="{C4F1990E-048F-432D-BC8D-CCC4F048E049}">
      <dsp:nvSpPr>
        <dsp:cNvPr id="0" name=""/>
        <dsp:cNvSpPr/>
      </dsp:nvSpPr>
      <dsp:spPr>
        <a:xfrm>
          <a:off x="0" y="2808781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Communication</a:t>
          </a:r>
        </a:p>
      </dsp:txBody>
      <dsp:txXfrm>
        <a:off x="20026" y="2828807"/>
        <a:ext cx="2601031" cy="370179"/>
      </dsp:txXfrm>
    </dsp:sp>
    <dsp:sp modelId="{7869C93E-251C-47FD-BB5E-D8C94C357BE3}">
      <dsp:nvSpPr>
        <dsp:cNvPr id="0" name=""/>
        <dsp:cNvSpPr/>
      </dsp:nvSpPr>
      <dsp:spPr>
        <a:xfrm>
          <a:off x="0" y="3250693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Moving from problem admiration to problem solving</a:t>
          </a:r>
        </a:p>
      </dsp:txBody>
      <dsp:txXfrm>
        <a:off x="20026" y="3270719"/>
        <a:ext cx="2601031" cy="370179"/>
      </dsp:txXfrm>
    </dsp:sp>
    <dsp:sp modelId="{EAC3AE9F-5268-4C6C-AD0F-955BA0895007}">
      <dsp:nvSpPr>
        <dsp:cNvPr id="0" name=""/>
        <dsp:cNvSpPr/>
      </dsp:nvSpPr>
      <dsp:spPr>
        <a:xfrm>
          <a:off x="0" y="369260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Leveraging and deepening each student’s interests</a:t>
          </a:r>
        </a:p>
      </dsp:txBody>
      <dsp:txXfrm>
        <a:off x="20026" y="3712630"/>
        <a:ext cx="2601031" cy="3701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E020A-023C-4013-8261-1FC483B91954}">
      <dsp:nvSpPr>
        <dsp:cNvPr id="0" name=""/>
        <dsp:cNvSpPr/>
      </dsp:nvSpPr>
      <dsp:spPr>
        <a:xfrm>
          <a:off x="0" y="157314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Working with diverse teams of people</a:t>
          </a:r>
        </a:p>
      </dsp:txBody>
      <dsp:txXfrm>
        <a:off x="20026" y="177340"/>
        <a:ext cx="2601031" cy="370179"/>
      </dsp:txXfrm>
    </dsp:sp>
    <dsp:sp modelId="{37FF04F6-0CEE-44DD-82D0-A5EA6ACA7AD5}">
      <dsp:nvSpPr>
        <dsp:cNvPr id="0" name=""/>
        <dsp:cNvSpPr/>
      </dsp:nvSpPr>
      <dsp:spPr>
        <a:xfrm>
          <a:off x="0" y="599225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Learning new things</a:t>
          </a:r>
        </a:p>
      </dsp:txBody>
      <dsp:txXfrm>
        <a:off x="20026" y="619251"/>
        <a:ext cx="2601031" cy="370179"/>
      </dsp:txXfrm>
    </dsp:sp>
    <dsp:sp modelId="{935F8E4A-368E-47AB-BE60-474E3F04AC94}">
      <dsp:nvSpPr>
        <dsp:cNvPr id="0" name=""/>
        <dsp:cNvSpPr/>
      </dsp:nvSpPr>
      <dsp:spPr>
        <a:xfrm>
          <a:off x="0" y="1041136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Assessing your environment</a:t>
          </a:r>
        </a:p>
      </dsp:txBody>
      <dsp:txXfrm>
        <a:off x="20026" y="1061162"/>
        <a:ext cx="2601031" cy="370179"/>
      </dsp:txXfrm>
    </dsp:sp>
    <dsp:sp modelId="{C01F7455-CEB9-4AB3-AE6D-FEDEB7908986}">
      <dsp:nvSpPr>
        <dsp:cNvPr id="0" name=""/>
        <dsp:cNvSpPr/>
      </dsp:nvSpPr>
      <dsp:spPr>
        <a:xfrm>
          <a:off x="0" y="1483048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Breaking large problems and projects into smaller ones</a:t>
          </a:r>
        </a:p>
      </dsp:txBody>
      <dsp:txXfrm>
        <a:off x="20026" y="1503074"/>
        <a:ext cx="2601031" cy="370179"/>
      </dsp:txXfrm>
    </dsp:sp>
    <dsp:sp modelId="{08CF09E7-470E-461E-80E2-84306429A042}">
      <dsp:nvSpPr>
        <dsp:cNvPr id="0" name=""/>
        <dsp:cNvSpPr/>
      </dsp:nvSpPr>
      <dsp:spPr>
        <a:xfrm>
          <a:off x="0" y="1924959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Commitment to long term projects</a:t>
          </a:r>
        </a:p>
      </dsp:txBody>
      <dsp:txXfrm>
        <a:off x="20026" y="1944985"/>
        <a:ext cx="2601031" cy="370179"/>
      </dsp:txXfrm>
    </dsp:sp>
    <dsp:sp modelId="{B35801EC-5AB1-4A4A-B95F-0076451A18F4}">
      <dsp:nvSpPr>
        <dsp:cNvPr id="0" name=""/>
        <dsp:cNvSpPr/>
      </dsp:nvSpPr>
      <dsp:spPr>
        <a:xfrm>
          <a:off x="0" y="2366870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Exposure to cutting edge technology</a:t>
          </a:r>
        </a:p>
      </dsp:txBody>
      <dsp:txXfrm>
        <a:off x="20026" y="2386896"/>
        <a:ext cx="2601031" cy="370179"/>
      </dsp:txXfrm>
    </dsp:sp>
    <dsp:sp modelId="{C4F1990E-048F-432D-BC8D-CCC4F048E049}">
      <dsp:nvSpPr>
        <dsp:cNvPr id="0" name=""/>
        <dsp:cNvSpPr/>
      </dsp:nvSpPr>
      <dsp:spPr>
        <a:xfrm>
          <a:off x="0" y="2808781"/>
          <a:ext cx="2641083" cy="410231"/>
        </a:xfrm>
        <a:prstGeom prst="roundRect">
          <a:avLst/>
        </a:prstGeom>
        <a:solidFill>
          <a:schemeClr val="bg1">
            <a:lumMod val="7500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Communication</a:t>
          </a:r>
        </a:p>
      </dsp:txBody>
      <dsp:txXfrm>
        <a:off x="20026" y="2828807"/>
        <a:ext cx="2601031" cy="370179"/>
      </dsp:txXfrm>
    </dsp:sp>
    <dsp:sp modelId="{7869C93E-251C-47FD-BB5E-D8C94C357BE3}">
      <dsp:nvSpPr>
        <dsp:cNvPr id="0" name=""/>
        <dsp:cNvSpPr/>
      </dsp:nvSpPr>
      <dsp:spPr>
        <a:xfrm>
          <a:off x="0" y="3250693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Moving from problem admiration to problem solving</a:t>
          </a:r>
        </a:p>
      </dsp:txBody>
      <dsp:txXfrm>
        <a:off x="20026" y="3270719"/>
        <a:ext cx="2601031" cy="370179"/>
      </dsp:txXfrm>
    </dsp:sp>
    <dsp:sp modelId="{EAC3AE9F-5268-4C6C-AD0F-955BA0895007}">
      <dsp:nvSpPr>
        <dsp:cNvPr id="0" name=""/>
        <dsp:cNvSpPr/>
      </dsp:nvSpPr>
      <dsp:spPr>
        <a:xfrm>
          <a:off x="0" y="3692604"/>
          <a:ext cx="2641083" cy="41023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3">
                <a:shade val="74000"/>
                <a:satMod val="130000"/>
                <a:lumMod val="90000"/>
              </a:schemeClr>
              <a:schemeClr val="accent3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3"/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Leveraging and deepening each student’s interests</a:t>
          </a:r>
        </a:p>
      </dsp:txBody>
      <dsp:txXfrm>
        <a:off x="20026" y="3712630"/>
        <a:ext cx="2601031" cy="370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38F3-147D-4FC5-B78A-AEEC5F7C0D41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AE124-69D2-474E-A4E4-3F4EE24B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23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Smartphone usage 2009 https://www.nielsen.com/us/en/insights/article/2009/with-smartphone-adoption-on-the-rise-opportunity-for-marketers-is-calling/</a:t>
            </a:r>
          </a:p>
          <a:p>
            <a:r>
              <a:rPr lang="en-US" dirty="0"/>
              <a:t>Smartphone usage 2019 https://www.pewresearch.org/internet/fact-sheet/mobile/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AE124-69D2-474E-A4E4-3F4EE24BFC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73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AE124-69D2-474E-A4E4-3F4EE24BFCC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62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1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85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85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30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61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05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8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546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69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034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22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349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217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680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21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311EF85-9007-42A7-8EAD-50CA7B29D44C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B6DD730-C6E2-4213-8CC7-8CB4490A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0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22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26.png"/><Relationship Id="rId5" Type="http://schemas.openxmlformats.org/officeDocument/2006/relationships/diagramLayout" Target="../diagrams/layout6.xml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diagramData" Target="../diagrams/data6.xml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jbriggs@eastsideprep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62078-89EB-470D-94A7-BE67464C7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795771"/>
            <a:ext cx="6815669" cy="1515533"/>
          </a:xfrm>
        </p:spPr>
        <p:txBody>
          <a:bodyPr>
            <a:noAutofit/>
          </a:bodyPr>
          <a:lstStyle/>
          <a:p>
            <a:r>
              <a:rPr lang="en-US" sz="4800" dirty="0"/>
              <a:t>Building an innovative educational environment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3E9A9-8307-4E32-9196-26B47876BB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Jonathan Briggs, Director of Strategy, Technology &amp; Innovation</a:t>
            </a:r>
          </a:p>
          <a:p>
            <a:r>
              <a:rPr lang="en-US" dirty="0"/>
              <a:t>Eastside Preparatory School</a:t>
            </a:r>
          </a:p>
          <a:p>
            <a:endParaRPr lang="en-US" dirty="0"/>
          </a:p>
          <a:p>
            <a:r>
              <a:rPr lang="en-US" dirty="0"/>
              <a:t>GIX Summit			2019-11-02</a:t>
            </a:r>
          </a:p>
          <a:p>
            <a:endParaRPr lang="en-US" dirty="0"/>
          </a:p>
        </p:txBody>
      </p:sp>
      <p:pic>
        <p:nvPicPr>
          <p:cNvPr id="5" name="Picture 4" descr="A picture containing food, shirt&#10;&#10;Description automatically generated">
            <a:extLst>
              <a:ext uri="{FF2B5EF4-FFF2-40B4-BE49-F238E27FC236}">
                <a16:creationId xmlns:a16="http://schemas.microsoft.com/office/drawing/2014/main" id="{28B6B922-8A6F-406D-A808-B9F0F114E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364" y="3769000"/>
            <a:ext cx="1494193" cy="230920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BC28BDC-F4DD-427F-9023-64670BDA9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4758" y="4479870"/>
            <a:ext cx="1268541" cy="8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71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8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2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20C3ED-0B9E-4303-911E-1EB59EBB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Educational Objective: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Prepare students for the future</a:t>
            </a:r>
          </a:p>
        </p:txBody>
      </p:sp>
      <p:sp>
        <p:nvSpPr>
          <p:cNvPr id="37" name="Rectangle 14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6936651A-D330-41F8-91F0-6DD2FA12F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Thought Experiment:</a:t>
            </a:r>
          </a:p>
          <a:p>
            <a:pPr marL="0" indent="0">
              <a:buNone/>
            </a:pPr>
            <a:r>
              <a:rPr lang="en-US" sz="3200" i="1" dirty="0"/>
              <a:t>Imagine we had </a:t>
            </a:r>
            <a:r>
              <a:rPr lang="en-US" sz="3200" i="1" u="sng" dirty="0"/>
              <a:t>perfect</a:t>
            </a:r>
            <a:r>
              <a:rPr lang="en-US" sz="3200" i="1" dirty="0"/>
              <a:t> future prediction ability in 2009</a:t>
            </a:r>
          </a:p>
          <a:p>
            <a:r>
              <a:rPr lang="en-US" sz="3200" dirty="0"/>
              <a:t>What would we have built in 2009 to prepare students for their careers in 10 years?</a:t>
            </a:r>
          </a:p>
          <a:p>
            <a:endParaRPr lang="en-US" sz="3200" dirty="0"/>
          </a:p>
          <a:p>
            <a:r>
              <a:rPr lang="en-US" sz="3200" dirty="0"/>
              <a:t>What would we have taught them?</a:t>
            </a:r>
          </a:p>
        </p:txBody>
      </p:sp>
    </p:spTree>
    <p:extLst>
      <p:ext uri="{BB962C8B-B14F-4D97-AF65-F5344CB8AC3E}">
        <p14:creationId xmlns:p14="http://schemas.microsoft.com/office/powerpoint/2010/main" val="177645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4FF5D-6A92-4718-9795-6BBB9412C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rgbClr val="FFFFFF"/>
                </a:solidFill>
              </a:rPr>
              <a:t>Constraint: </a:t>
            </a:r>
            <a:r>
              <a:rPr lang="en-US" sz="4400">
                <a:solidFill>
                  <a:srgbClr val="FFFFFF"/>
                </a:solidFill>
              </a:rPr>
              <a:t>The technical capability of 2009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16C4-A908-4F99-BF6F-F86D485FD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824938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The world compared to 10 years ago, some examples</a:t>
            </a:r>
          </a:p>
          <a:p>
            <a:pPr lvl="1"/>
            <a:r>
              <a:rPr lang="en-US" sz="3200" dirty="0"/>
              <a:t>Processing power has increased 900%</a:t>
            </a:r>
          </a:p>
          <a:p>
            <a:pPr lvl="1"/>
            <a:r>
              <a:rPr lang="en-US" sz="3200" dirty="0"/>
              <a:t>Storage capacity has increased 1,500%</a:t>
            </a:r>
          </a:p>
          <a:p>
            <a:pPr lvl="1"/>
            <a:r>
              <a:rPr lang="en-US" sz="3200" dirty="0"/>
              <a:t>Digital voice assistance usage 0%       46%</a:t>
            </a:r>
          </a:p>
          <a:p>
            <a:pPr lvl="1"/>
            <a:r>
              <a:rPr lang="en-US" sz="3200" dirty="0"/>
              <a:t>Smartphone usage 16%       81%</a:t>
            </a:r>
          </a:p>
          <a:p>
            <a:pPr lvl="2"/>
            <a:r>
              <a:rPr lang="en-US" sz="2800" dirty="0"/>
              <a:t>Mobile internet speeds 3.1 MBPS       1,300 MBPS</a:t>
            </a:r>
          </a:p>
          <a:p>
            <a:pPr lvl="1"/>
            <a:r>
              <a:rPr lang="en-US" sz="3200" dirty="0"/>
              <a:t>Electric Cars Sold (US) 2008-10: 4,700      2018: 361,000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12CCBBA-F5CB-4243-8875-0A2F1B000A61}"/>
              </a:ext>
            </a:extLst>
          </p:cNvPr>
          <p:cNvSpPr/>
          <p:nvPr/>
        </p:nvSpPr>
        <p:spPr>
          <a:xfrm>
            <a:off x="7133230" y="4303702"/>
            <a:ext cx="418850" cy="302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D4C0D85-20B0-4EBE-8F89-388C3CD5A840}"/>
              </a:ext>
            </a:extLst>
          </p:cNvPr>
          <p:cNvSpPr/>
          <p:nvPr/>
        </p:nvSpPr>
        <p:spPr>
          <a:xfrm>
            <a:off x="5738883" y="4833690"/>
            <a:ext cx="418850" cy="302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09242A6-C8F5-4883-A0EC-9A2E45054156}"/>
              </a:ext>
            </a:extLst>
          </p:cNvPr>
          <p:cNvSpPr/>
          <p:nvPr/>
        </p:nvSpPr>
        <p:spPr>
          <a:xfrm>
            <a:off x="6948985" y="5356800"/>
            <a:ext cx="418850" cy="302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66ACDEB-BEFC-4A61-82E2-07B448572668}"/>
              </a:ext>
            </a:extLst>
          </p:cNvPr>
          <p:cNvSpPr/>
          <p:nvPr/>
        </p:nvSpPr>
        <p:spPr>
          <a:xfrm>
            <a:off x="7895229" y="5829977"/>
            <a:ext cx="418850" cy="3025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91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B3F401-F5CC-469D-8FF9-138F9163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FFFFFF"/>
                </a:solidFill>
              </a:rPr>
              <a:t>Conclusion: </a:t>
            </a:r>
            <a:r>
              <a:rPr lang="en-US" sz="2800">
                <a:solidFill>
                  <a:srgbClr val="FFFFFF"/>
                </a:solidFill>
              </a:rPr>
              <a:t>It is not possible to directly prepare students for the future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DAF12-9E7F-4721-9850-0F701FCC0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003" y="2612255"/>
            <a:ext cx="9695594" cy="3670263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The world is changing faster and faster. The target isn’t clear.</a:t>
            </a:r>
          </a:p>
          <a:p>
            <a:r>
              <a:rPr lang="en-US" sz="3200" dirty="0"/>
              <a:t>Today’s technical skills will be outdated many times over</a:t>
            </a:r>
          </a:p>
          <a:p>
            <a:r>
              <a:rPr lang="en-US" sz="3200" dirty="0"/>
              <a:t>Tools today are not powerful enough to do what is needed for tomorrow.</a:t>
            </a:r>
          </a:p>
          <a:p>
            <a:r>
              <a:rPr lang="en-US" sz="3200" dirty="0"/>
              <a:t>Many skills employers are looking for are recently invented or recently possible.</a:t>
            </a:r>
          </a:p>
        </p:txBody>
      </p:sp>
    </p:spTree>
    <p:extLst>
      <p:ext uri="{BB962C8B-B14F-4D97-AF65-F5344CB8AC3E}">
        <p14:creationId xmlns:p14="http://schemas.microsoft.com/office/powerpoint/2010/main" val="307947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F4408-292F-4754-996A-A0219A8F2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b="1">
                <a:solidFill>
                  <a:srgbClr val="FFFFFF"/>
                </a:solidFill>
              </a:rPr>
              <a:t>Example, Student Objective:</a:t>
            </a:r>
            <a:r>
              <a:rPr lang="en-US" sz="4100">
                <a:solidFill>
                  <a:srgbClr val="FFFFFF"/>
                </a:solidFill>
              </a:rPr>
              <a:t> </a:t>
            </a:r>
            <a:br>
              <a:rPr lang="en-US" sz="4100">
                <a:solidFill>
                  <a:srgbClr val="FFFFFF"/>
                </a:solidFill>
              </a:rPr>
            </a:br>
            <a:r>
              <a:rPr lang="en-US" sz="4100">
                <a:solidFill>
                  <a:srgbClr val="FFFFFF"/>
                </a:solidFill>
              </a:rPr>
              <a:t>To be a Web Application Developer after College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FF3FA-BBD5-44E5-ABC9-1D5E134A7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Graduating College in 2019, means we would have been building curriculum in 2009 for…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Web Developer Skills needed today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HTML5, released </a:t>
            </a:r>
            <a:r>
              <a:rPr lang="en-US" dirty="0">
                <a:highlight>
                  <a:srgbClr val="FFFF00"/>
                </a:highlight>
              </a:rPr>
              <a:t>2014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React Framework, in moderate use by </a:t>
            </a:r>
            <a:r>
              <a:rPr lang="en-US" dirty="0">
                <a:highlight>
                  <a:srgbClr val="FFFF00"/>
                </a:highlight>
              </a:rPr>
              <a:t>2016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Node.js and </a:t>
            </a:r>
            <a:r>
              <a:rPr lang="en-US" dirty="0" err="1"/>
              <a:t>npm</a:t>
            </a:r>
            <a:r>
              <a:rPr lang="en-US" dirty="0"/>
              <a:t>, </a:t>
            </a:r>
            <a:r>
              <a:rPr lang="en-US" dirty="0">
                <a:highlight>
                  <a:srgbClr val="FFFF00"/>
                </a:highlight>
              </a:rPr>
              <a:t>2010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Microservices architecture, on the radar </a:t>
            </a:r>
            <a:r>
              <a:rPr lang="en-US" dirty="0">
                <a:highlight>
                  <a:srgbClr val="FFFF00"/>
                </a:highlight>
              </a:rPr>
              <a:t>2016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Websockets</a:t>
            </a:r>
            <a:r>
              <a:rPr lang="en-US" dirty="0"/>
              <a:t>, released </a:t>
            </a:r>
            <a:r>
              <a:rPr lang="en-US" dirty="0">
                <a:highlight>
                  <a:srgbClr val="FFFF00"/>
                </a:highlight>
              </a:rPr>
              <a:t>2011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Webpack, 1.0 in </a:t>
            </a:r>
            <a:r>
              <a:rPr lang="en-US" dirty="0">
                <a:highlight>
                  <a:srgbClr val="FFFF00"/>
                </a:highlight>
              </a:rPr>
              <a:t>2014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Github</a:t>
            </a:r>
            <a:r>
              <a:rPr lang="en-US" dirty="0"/>
              <a:t>, started in 2008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Cloud virtual machines, released 2006</a:t>
            </a:r>
          </a:p>
          <a:p>
            <a:pPr>
              <a:lnSpc>
                <a:spcPct val="90000"/>
              </a:lnSpc>
            </a:pPr>
            <a:r>
              <a:rPr lang="en-US" sz="2000" i="1" dirty="0"/>
              <a:t>All of the above are also many versions beyond where they started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b="1" dirty="0"/>
              <a:t>It is not possible to have prepared a student with the skills needed to succeed in that career in high school.</a:t>
            </a:r>
          </a:p>
        </p:txBody>
      </p:sp>
    </p:spTree>
    <p:extLst>
      <p:ext uri="{BB962C8B-B14F-4D97-AF65-F5344CB8AC3E}">
        <p14:creationId xmlns:p14="http://schemas.microsoft.com/office/powerpoint/2010/main" val="3618631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9">
            <a:extLst>
              <a:ext uri="{FF2B5EF4-FFF2-40B4-BE49-F238E27FC236}">
                <a16:creationId xmlns:a16="http://schemas.microsoft.com/office/drawing/2014/main" id="{E7DEDD00-5E71-418B-9C3C-9B71B0182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8AA894-60A7-4A09-919E-54EF7C3EC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4680684-9D82-4E2B-9E9A-778390DA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28899EB-8201-46DC-A208-67136E6BA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681DBB-DB5A-40DF-8333-C7E1C945B5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9B3DBA8-0F25-4B98-AC2A-DEE6DEE2E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262626"/>
                </a:solidFill>
              </a:rPr>
              <a:t>It is even worse than that…</a:t>
            </a:r>
            <a:br>
              <a:rPr lang="en-US" sz="2800" b="1" dirty="0">
                <a:solidFill>
                  <a:srgbClr val="262626"/>
                </a:solidFill>
              </a:rPr>
            </a:br>
            <a:r>
              <a:rPr lang="en-US" sz="4000" dirty="0">
                <a:solidFill>
                  <a:srgbClr val="262626"/>
                </a:solidFill>
              </a:rPr>
              <a:t>Many great jobs of today didn’t exist in 2009 either. There was no way to prepare a student for them.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B3787A8C-C0AD-42AE-A75F-28D8F02AF8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2813615"/>
              </p:ext>
            </p:extLst>
          </p:nvPr>
        </p:nvGraphicFramePr>
        <p:xfrm>
          <a:off x="1295401" y="2675822"/>
          <a:ext cx="9601197" cy="2985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96246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AA30CE-8DBD-480E-B25D-70B99EE5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</a:rPr>
              <a:t>Your objective as a school is </a:t>
            </a:r>
            <a:r>
              <a:rPr lang="en-US" sz="2800" b="1" i="1">
                <a:solidFill>
                  <a:srgbClr val="FFFFFF"/>
                </a:solidFill>
              </a:rPr>
              <a:t>still</a:t>
            </a:r>
            <a:r>
              <a:rPr lang="en-US" sz="2800">
                <a:solidFill>
                  <a:srgbClr val="FFFFFF"/>
                </a:solidFill>
              </a:rPr>
              <a:t> to prepare students for their futures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2355D-532D-42F2-8B2F-1EE2C6006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There is a solution!</a:t>
            </a:r>
          </a:p>
          <a:p>
            <a:pPr>
              <a:lnSpc>
                <a:spcPct val="90000"/>
              </a:lnSpc>
            </a:pPr>
            <a:r>
              <a:rPr lang="en-US" dirty="0"/>
              <a:t>As a high school, you can prepare for college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Preparation for college is known – knowledge about those academic subjects can jumpstart success.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Student self-advocacy pays dividends</a:t>
            </a:r>
          </a:p>
          <a:p>
            <a:pPr>
              <a:lnSpc>
                <a:spcPct val="90000"/>
              </a:lnSpc>
            </a:pPr>
            <a:r>
              <a:rPr lang="en-US" dirty="0"/>
              <a:t>Teach to the timeless. What does not change? </a:t>
            </a:r>
          </a:p>
          <a:p>
            <a:pPr>
              <a:lnSpc>
                <a:spcPct val="90000"/>
              </a:lnSpc>
            </a:pPr>
            <a:r>
              <a:rPr lang="en-US" dirty="0"/>
              <a:t>Adult culture matters, students will emulate what the observe</a:t>
            </a:r>
          </a:p>
          <a:p>
            <a:pPr>
              <a:lnSpc>
                <a:spcPct val="90000"/>
              </a:lnSpc>
            </a:pPr>
            <a:r>
              <a:rPr lang="en-US" dirty="0"/>
              <a:t>You must equip students with the tools to understand and thrive in the future when they get there</a:t>
            </a:r>
          </a:p>
        </p:txBody>
      </p:sp>
    </p:spTree>
    <p:extLst>
      <p:ext uri="{BB962C8B-B14F-4D97-AF65-F5344CB8AC3E}">
        <p14:creationId xmlns:p14="http://schemas.microsoft.com/office/powerpoint/2010/main" val="286563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75E85F-3ED0-49F5-BFAC-24788E612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dirty="0">
                <a:solidFill>
                  <a:srgbClr val="FFFFFF"/>
                </a:solidFill>
              </a:rPr>
              <a:t>Aside: </a:t>
            </a:r>
            <a:r>
              <a:rPr lang="en-US" sz="3700" dirty="0">
                <a:solidFill>
                  <a:srgbClr val="FFFFFF"/>
                </a:solidFill>
              </a:rPr>
              <a:t>Innovation is not scripted, it happens with the right environment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AFC0F-116F-4E8D-BF99-55D1997C6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Belief in human progress</a:t>
            </a:r>
          </a:p>
          <a:p>
            <a:pPr>
              <a:lnSpc>
                <a:spcPct val="90000"/>
              </a:lnSpc>
            </a:pPr>
            <a:r>
              <a:rPr lang="en-US" dirty="0"/>
              <a:t>Diverse ways of thinking engage with each other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Product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Design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Engineering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Promotion</a:t>
            </a:r>
          </a:p>
          <a:p>
            <a:pPr>
              <a:lnSpc>
                <a:spcPct val="90000"/>
              </a:lnSpc>
            </a:pPr>
            <a:r>
              <a:rPr lang="en-US" dirty="0"/>
              <a:t>There is a worthwhile problem to solve</a:t>
            </a:r>
          </a:p>
          <a:p>
            <a:pPr>
              <a:lnSpc>
                <a:spcPct val="90000"/>
              </a:lnSpc>
            </a:pPr>
            <a:r>
              <a:rPr lang="en-US" dirty="0"/>
              <a:t>There are tools and resources available</a:t>
            </a:r>
          </a:p>
          <a:p>
            <a:pPr>
              <a:lnSpc>
                <a:spcPct val="90000"/>
              </a:lnSpc>
            </a:pPr>
            <a:r>
              <a:rPr lang="en-US" dirty="0"/>
              <a:t>When domains of expertise are joined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Bio-tech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Data Science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Physical Chemistry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Biomimicry</a:t>
            </a:r>
          </a:p>
        </p:txBody>
      </p:sp>
    </p:spTree>
    <p:extLst>
      <p:ext uri="{BB962C8B-B14F-4D97-AF65-F5344CB8AC3E}">
        <p14:creationId xmlns:p14="http://schemas.microsoft.com/office/powerpoint/2010/main" val="3100555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A0FC7-E625-4EDF-9E70-F2E04C3A7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n-US" sz="2800" b="1">
                <a:solidFill>
                  <a:srgbClr val="262626"/>
                </a:solidFill>
              </a:rPr>
              <a:t>Eastside Prep Environment</a:t>
            </a:r>
            <a:endParaRPr lang="en-US" sz="2800">
              <a:solidFill>
                <a:srgbClr val="26262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CA09C-96B9-4124-B322-B7D78C705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>
                <a:solidFill>
                  <a:srgbClr val="262626"/>
                </a:solidFill>
              </a:rPr>
              <a:t>Supporting Culture</a:t>
            </a:r>
          </a:p>
          <a:p>
            <a:r>
              <a:rPr lang="en-US" sz="1800">
                <a:solidFill>
                  <a:srgbClr val="262626"/>
                </a:solidFill>
              </a:rPr>
              <a:t>High Trust environment</a:t>
            </a:r>
          </a:p>
          <a:p>
            <a:r>
              <a:rPr lang="en-US" sz="1800">
                <a:solidFill>
                  <a:srgbClr val="262626"/>
                </a:solidFill>
              </a:rPr>
              <a:t>Diverse ways of thinking</a:t>
            </a:r>
          </a:p>
          <a:p>
            <a:r>
              <a:rPr lang="en-US" sz="1800">
                <a:solidFill>
                  <a:srgbClr val="262626"/>
                </a:solidFill>
              </a:rPr>
              <a:t>Relationship based</a:t>
            </a:r>
          </a:p>
          <a:p>
            <a:r>
              <a:rPr lang="en-US" sz="1800">
                <a:solidFill>
                  <a:srgbClr val="262626"/>
                </a:solidFill>
              </a:rPr>
              <a:t>Frequent feedback</a:t>
            </a:r>
          </a:p>
          <a:p>
            <a:r>
              <a:rPr lang="en-US" sz="1800">
                <a:solidFill>
                  <a:srgbClr val="262626"/>
                </a:solidFill>
              </a:rPr>
              <a:t>Choice &amp; Agency</a:t>
            </a:r>
          </a:p>
          <a:p>
            <a:r>
              <a:rPr lang="en-US" sz="1800">
                <a:solidFill>
                  <a:srgbClr val="262626"/>
                </a:solidFill>
              </a:rPr>
              <a:t>Constantly evolving</a:t>
            </a:r>
          </a:p>
          <a:p>
            <a:endParaRPr lang="en-US" sz="1800">
              <a:solidFill>
                <a:srgbClr val="262626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D49E9D-3A46-480B-8949-4A9848AB4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750" y="609602"/>
            <a:ext cx="5308360" cy="55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74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AA30CE-8DBD-480E-B25D-70B99EE5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FFFFFF"/>
                </a:solidFill>
              </a:rPr>
              <a:t>Your objective as a school is </a:t>
            </a:r>
            <a:r>
              <a:rPr lang="en-US" sz="2800" b="1" i="1">
                <a:solidFill>
                  <a:srgbClr val="FFFFFF"/>
                </a:solidFill>
              </a:rPr>
              <a:t>still</a:t>
            </a:r>
            <a:r>
              <a:rPr lang="en-US" sz="2800">
                <a:solidFill>
                  <a:srgbClr val="FFFFFF"/>
                </a:solidFill>
              </a:rPr>
              <a:t> to prepare students for their futures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2355D-532D-42F2-8B2F-1EE2C6006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12256"/>
            <a:ext cx="9601196" cy="326361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dirty="0"/>
              <a:t>There is a solution!</a:t>
            </a:r>
          </a:p>
          <a:p>
            <a:pPr>
              <a:lnSpc>
                <a:spcPct val="90000"/>
              </a:lnSpc>
            </a:pPr>
            <a:r>
              <a:rPr lang="en-US" dirty="0"/>
              <a:t>As a high school, you can prepare for college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Preparation for college is known – knowledge about those academic subjects can jumpstart success.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Student self-advocacy pays dividends</a:t>
            </a:r>
          </a:p>
          <a:p>
            <a:pPr>
              <a:lnSpc>
                <a:spcPct val="90000"/>
              </a:lnSpc>
            </a:pPr>
            <a:r>
              <a:rPr lang="en-US" b="1" dirty="0"/>
              <a:t>Teach to the timeless. What does not change? </a:t>
            </a:r>
          </a:p>
          <a:p>
            <a:pPr>
              <a:lnSpc>
                <a:spcPct val="90000"/>
              </a:lnSpc>
            </a:pPr>
            <a:r>
              <a:rPr lang="en-US" dirty="0"/>
              <a:t>Adult culture matters, students will emulate what the observe</a:t>
            </a:r>
          </a:p>
          <a:p>
            <a:pPr>
              <a:lnSpc>
                <a:spcPct val="90000"/>
              </a:lnSpc>
            </a:pPr>
            <a:r>
              <a:rPr lang="en-US" dirty="0"/>
              <a:t>You must equip students with the tools to understand and thrive in the future when they get there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18D495-0863-4E0A-BED4-D4C15CA0987C}"/>
              </a:ext>
            </a:extLst>
          </p:cNvPr>
          <p:cNvSpPr/>
          <p:nvPr/>
        </p:nvSpPr>
        <p:spPr>
          <a:xfrm>
            <a:off x="1613277" y="4335693"/>
            <a:ext cx="5583642" cy="351303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00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7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29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31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AA30CE-8DBD-480E-B25D-70B99EE5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262626"/>
                </a:solidFill>
              </a:rPr>
              <a:t>Success for students has always required:</a:t>
            </a:r>
          </a:p>
        </p:txBody>
      </p:sp>
      <p:sp useBgFill="1">
        <p:nvSpPr>
          <p:cNvPr id="46" name="Rectangle 33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7" name="Content Placeholder 2">
            <a:extLst>
              <a:ext uri="{FF2B5EF4-FFF2-40B4-BE49-F238E27FC236}">
                <a16:creationId xmlns:a16="http://schemas.microsoft.com/office/drawing/2014/main" id="{CEEC045A-5126-4E89-A53C-5F70F399BE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817570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009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16B45-D4E0-4959-8BBC-BAFA6901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Eastside Prep Example: Pedagogical Posture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D7EA-293B-4385-BD00-14CE40C24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40" y="2448899"/>
            <a:ext cx="4077267" cy="3263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Diversity in ways of thinking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Human Progress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Agency and Choice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400" dirty="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0AE4A0D-B063-4815-BDDB-CB0434129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8123692"/>
              </p:ext>
            </p:extLst>
          </p:nvPr>
        </p:nvGraphicFramePr>
        <p:xfrm>
          <a:off x="9454990" y="2409434"/>
          <a:ext cx="2641083" cy="426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AB2D2CF9-C390-48D9-841E-486F4D06FE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6693" y="5414374"/>
            <a:ext cx="2106139" cy="13966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576B48-BFD0-48B3-9011-4DC032E621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4993" y="3914202"/>
            <a:ext cx="2106139" cy="14050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A2A604-8D82-4E0E-A9FA-C0B66DA6FB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0558" y="2447654"/>
            <a:ext cx="2065687" cy="13662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F7B72FD-72E4-47BF-8850-B7CE2E2CDE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0818" y="2449227"/>
            <a:ext cx="2106139" cy="13698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4DD206-08A0-4091-A7C9-80E304F894E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2143" y="3931800"/>
            <a:ext cx="2057454" cy="13698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746805-2A63-4BC3-8ECD-55ACC2571D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16883" y="5427798"/>
            <a:ext cx="2052028" cy="136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03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16B45-D4E0-4959-8BBC-BAFA6901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Eastside Prep Example: Open Makerspace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9308F705-D05F-40AD-BF7A-C37D70E277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08" y="2545031"/>
            <a:ext cx="4473836" cy="2982557"/>
          </a:xfrm>
        </p:spPr>
      </p:pic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0AE4A0D-B063-4815-BDDB-CB0434129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649881"/>
              </p:ext>
            </p:extLst>
          </p:nvPr>
        </p:nvGraphicFramePr>
        <p:xfrm>
          <a:off x="9454990" y="2409434"/>
          <a:ext cx="2641083" cy="426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860BB6-5132-4998-8E8D-CD21DFE772CA}"/>
              </a:ext>
            </a:extLst>
          </p:cNvPr>
          <p:cNvSpPr txBox="1">
            <a:spLocks/>
          </p:cNvSpPr>
          <p:nvPr/>
        </p:nvSpPr>
        <p:spPr>
          <a:xfrm>
            <a:off x="144440" y="2448899"/>
            <a:ext cx="4077267" cy="32636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Build your ideas</a:t>
            </a:r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/>
              <a:t>Foster creativity</a:t>
            </a:r>
          </a:p>
          <a:p>
            <a:pPr marL="0" indent="0">
              <a:buFont typeface="Arial"/>
              <a:buNone/>
            </a:pPr>
            <a:endParaRPr lang="en-US" dirty="0"/>
          </a:p>
          <a:p>
            <a:pPr marL="0" indent="0">
              <a:buFont typeface="Arial"/>
              <a:buNone/>
            </a:pPr>
            <a:r>
              <a:rPr lang="en-US" dirty="0"/>
              <a:t>Reinforce the value of iteration</a:t>
            </a:r>
          </a:p>
          <a:p>
            <a:pPr marL="457200" lvl="1" indent="0">
              <a:lnSpc>
                <a:spcPct val="90000"/>
              </a:lnSpc>
              <a:buFont typeface="Arial"/>
              <a:buNone/>
            </a:pP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639D75-6E81-4FC9-ADC5-F8C0D902A3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2748" y="4723453"/>
            <a:ext cx="3029629" cy="212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36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16B45-D4E0-4959-8BBC-BAFA6901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Eastside Prep Example: Academic Teams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D7EA-293B-4385-BD00-14CE40C24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544" y="2740825"/>
            <a:ext cx="4090429" cy="3597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Middle School Robotics</a:t>
            </a:r>
          </a:p>
          <a:p>
            <a:pPr marL="0" indent="0">
              <a:buNone/>
            </a:pPr>
            <a:r>
              <a:rPr lang="en-US" dirty="0"/>
              <a:t>Upper School Robotics</a:t>
            </a:r>
          </a:p>
          <a:p>
            <a:pPr marL="0" indent="0">
              <a:buNone/>
            </a:pPr>
            <a:r>
              <a:rPr lang="en-US" dirty="0"/>
              <a:t>Fusor Project</a:t>
            </a:r>
          </a:p>
          <a:p>
            <a:pPr marL="0" indent="0">
              <a:buNone/>
            </a:pPr>
            <a:r>
              <a:rPr lang="en-US" dirty="0"/>
              <a:t>Electric Car Conversion</a:t>
            </a:r>
          </a:p>
          <a:p>
            <a:pPr marL="0" indent="0">
              <a:buNone/>
            </a:pPr>
            <a:r>
              <a:rPr lang="en-US" dirty="0"/>
              <a:t>Broadcast Club</a:t>
            </a:r>
          </a:p>
          <a:p>
            <a:pPr marL="0" indent="0">
              <a:buNone/>
            </a:pPr>
            <a:r>
              <a:rPr lang="en-US" dirty="0"/>
              <a:t>Debate Team</a:t>
            </a:r>
          </a:p>
          <a:p>
            <a:pPr marL="0" indent="0">
              <a:buNone/>
            </a:pPr>
            <a:r>
              <a:rPr lang="en-US" dirty="0"/>
              <a:t>Math Team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0AE4A0D-B063-4815-BDDB-CB0434129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635486"/>
              </p:ext>
            </p:extLst>
          </p:nvPr>
        </p:nvGraphicFramePr>
        <p:xfrm>
          <a:off x="9454990" y="2409434"/>
          <a:ext cx="2641083" cy="426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group of people in a room&#10;&#10;Description automatically generated">
            <a:extLst>
              <a:ext uri="{FF2B5EF4-FFF2-40B4-BE49-F238E27FC236}">
                <a16:creationId xmlns:a16="http://schemas.microsoft.com/office/drawing/2014/main" id="{33AB5479-F80E-466A-8917-0712FD0A57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949" y="4233160"/>
            <a:ext cx="3499785" cy="2624839"/>
          </a:xfrm>
          <a:prstGeom prst="rect">
            <a:avLst/>
          </a:prstGeom>
        </p:spPr>
      </p:pic>
      <p:pic>
        <p:nvPicPr>
          <p:cNvPr id="12" name="Picture 11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A9E0FF17-C01B-4B4B-9924-FB4E920A0F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019" y="4847596"/>
            <a:ext cx="3574051" cy="2010404"/>
          </a:xfrm>
          <a:prstGeom prst="rect">
            <a:avLst/>
          </a:prstGeom>
        </p:spPr>
      </p:pic>
      <p:pic>
        <p:nvPicPr>
          <p:cNvPr id="17" name="Picture 16" descr="A picture containing person, man, looking, boy&#10;&#10;Description automatically generated">
            <a:extLst>
              <a:ext uri="{FF2B5EF4-FFF2-40B4-BE49-F238E27FC236}">
                <a16:creationId xmlns:a16="http://schemas.microsoft.com/office/drawing/2014/main" id="{DE2A1729-2BBC-4629-B383-F58F09C9BC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292" y="2501834"/>
            <a:ext cx="2905442" cy="19369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DCD98F-9956-4D1C-BE92-A9C4D53C7A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1044" y="3220550"/>
            <a:ext cx="2929978" cy="172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5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16B45-D4E0-4959-8BBC-BAFA6901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Eastside Prep Example: Seminars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D7EA-293B-4385-BD00-14CE40C24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57" y="2468365"/>
            <a:ext cx="3881703" cy="359736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Introduction to the independent curriculum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Six meetings with six students and one to two faculty members. Once a week for one hour.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0AE4A0D-B063-4815-BDDB-CB0434129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27054"/>
              </p:ext>
            </p:extLst>
          </p:nvPr>
        </p:nvGraphicFramePr>
        <p:xfrm>
          <a:off x="9454990" y="2409434"/>
          <a:ext cx="2641083" cy="426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FC35C01-FC64-4959-96F2-B0F32E2F76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4354" y="2482585"/>
            <a:ext cx="2397235" cy="1354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E80A12-3EDD-4A91-B4D1-9386DFF9BB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2235" y="2482585"/>
            <a:ext cx="2397235" cy="13621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FEBA7C-3C79-4B76-83C3-772118887D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4354" y="3907707"/>
            <a:ext cx="2419483" cy="1365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2A6E4E-7F53-4260-9E98-A8167399649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96018" y="3911461"/>
            <a:ext cx="2413451" cy="13621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ED1C89-6869-4413-97E8-E6EF859AB2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1259" y="5374191"/>
            <a:ext cx="2419483" cy="13705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B8306F-4C0B-4278-94F2-B98366543C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12235" y="5389123"/>
            <a:ext cx="2397234" cy="13556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17D6E2-56E9-45EF-B28A-AABF57AF6A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69752" y="5389123"/>
            <a:ext cx="2404678" cy="13556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DA3820-22DA-42DE-B257-41FB95E09B1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69792" y="3912429"/>
            <a:ext cx="2414682" cy="136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4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723366-C73B-4ED6-ADEF-29911C6BC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7A4152-8E41-4D1C-B88C-57C5C430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1" y="484632"/>
            <a:ext cx="11222737" cy="147963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316B45-D4E0-4959-8BBC-BAFA6901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421" y="796374"/>
            <a:ext cx="10583158" cy="88002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Eastside Prep Example: Independent Curriculum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F76F5-72D4-4814-9169-8F535AEE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747" y="648377"/>
            <a:ext cx="10890504" cy="115214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02988-4466-42C5-B33A-AFABF051B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62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D7EA-293B-4385-BD00-14CE40C24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65" y="2618461"/>
            <a:ext cx="9004752" cy="407090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Independent Study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Machine Learning, Crime and Public Policy, Climate Crisis, Algorithms in Genome Sequencing, …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Senior Thesis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Immunotherapy in Cancer Treatment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Behavioral Economics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Senior Project</a:t>
            </a:r>
          </a:p>
          <a:p>
            <a:pPr>
              <a:lnSpc>
                <a:spcPct val="90000"/>
              </a:lnSpc>
            </a:pPr>
            <a:r>
              <a:rPr lang="en-US" sz="1700" dirty="0"/>
              <a:t>Electric bicycle build, </a:t>
            </a:r>
            <a:br>
              <a:rPr lang="en-US" sz="1700" dirty="0"/>
            </a:br>
            <a:r>
              <a:rPr lang="en-US" sz="1700" dirty="0"/>
              <a:t>writing a novel, voting security,</a:t>
            </a:r>
            <a:br>
              <a:rPr lang="en-US" sz="1700" dirty="0"/>
            </a:br>
            <a:r>
              <a:rPr lang="en-US" sz="1700" dirty="0"/>
              <a:t>producing an album, </a:t>
            </a:r>
            <a:br>
              <a:rPr lang="en-US" sz="1700" dirty="0"/>
            </a:br>
            <a:r>
              <a:rPr lang="en-US" sz="1700" dirty="0"/>
              <a:t>building a business, mobile app,</a:t>
            </a:r>
            <a:br>
              <a:rPr lang="en-US" sz="1700" dirty="0"/>
            </a:br>
            <a:r>
              <a:rPr lang="en-US" sz="1700" dirty="0"/>
              <a:t>video game design and build 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10AE4A0D-B063-4815-BDDB-CB0434129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497189"/>
              </p:ext>
            </p:extLst>
          </p:nvPr>
        </p:nvGraphicFramePr>
        <p:xfrm>
          <a:off x="9454990" y="2409434"/>
          <a:ext cx="2641083" cy="426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5DF3AA5-15F6-47BA-8632-F5C324D7F0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8073" y="3440034"/>
            <a:ext cx="2753329" cy="1570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43AC3F-EA34-47D1-A997-A30CAD4BE2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8073" y="5146104"/>
            <a:ext cx="2736068" cy="15432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48C807-523D-4B22-A21E-482118DC5B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8442" y="5146106"/>
            <a:ext cx="2745291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91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A29F9-E78D-4469-A315-346EEB6DA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34" y="954756"/>
            <a:ext cx="2984564" cy="4946003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strike="sngStrike" dirty="0">
                <a:solidFill>
                  <a:srgbClr val="FFFFFF"/>
                </a:solidFill>
              </a:rPr>
              <a:t>Your objective as a school is to prepare students for their future</a:t>
            </a:r>
            <a:br>
              <a:rPr lang="en-US" sz="2800" strike="sngStrike" dirty="0">
                <a:solidFill>
                  <a:srgbClr val="FFFFFF"/>
                </a:solidFill>
              </a:rPr>
            </a:b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Your objective is to: </a:t>
            </a:r>
            <a:r>
              <a:rPr lang="en-US" sz="3600" b="1" i="1" dirty="0">
                <a:solidFill>
                  <a:srgbClr val="FFFFFF"/>
                </a:solidFill>
              </a:rPr>
              <a:t>Engage and empower students to solve problems with the tools available.</a:t>
            </a:r>
            <a:br>
              <a:rPr lang="en-US" sz="2800" b="1" i="1" dirty="0">
                <a:solidFill>
                  <a:srgbClr val="FFFFFF"/>
                </a:solidFill>
              </a:rPr>
            </a:b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4149594-25A1-49D6-B79B-7E38655FD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0934" y="469899"/>
            <a:ext cx="5953630" cy="6190207"/>
          </a:xfrm>
        </p:spPr>
        <p:txBody>
          <a:bodyPr numCol="1"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i="1" dirty="0"/>
              <a:t>“We coexist in a state of future anticipation that cannot be predicted but for which we claim (or are expected) to be preparing our students”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– Terry Macaluso, PhD, Head of School, Eastside Preparatory School (NAIS Magazine, Spring 2018)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You must equip students with the tools to understand and thrive in the future when they get there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Only students can prepare themselves for their futures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Success comes from reacting to your environment not having the right answer </a:t>
            </a:r>
          </a:p>
        </p:txBody>
      </p:sp>
    </p:spTree>
    <p:extLst>
      <p:ext uri="{BB962C8B-B14F-4D97-AF65-F5344CB8AC3E}">
        <p14:creationId xmlns:p14="http://schemas.microsoft.com/office/powerpoint/2010/main" val="681174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BB042-4B5A-473E-BE52-E9CDEDC3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49DBD-0DF0-4EB3-8C54-A981708DE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Jonathan Briggs</a:t>
            </a:r>
          </a:p>
          <a:p>
            <a:pPr marL="0" indent="0">
              <a:buNone/>
            </a:pPr>
            <a:r>
              <a:rPr lang="en-US" dirty="0"/>
              <a:t>Director of Strategy, Technology &amp; Innovation</a:t>
            </a:r>
          </a:p>
          <a:p>
            <a:pPr marL="0" indent="0">
              <a:buNone/>
            </a:pPr>
            <a:r>
              <a:rPr lang="en-US" dirty="0"/>
              <a:t>Eastside Preparatory School</a:t>
            </a:r>
          </a:p>
          <a:p>
            <a:pPr marL="0" indent="0">
              <a:buNone/>
            </a:pPr>
            <a:r>
              <a:rPr lang="en-US" dirty="0"/>
              <a:t>Kirkland, WA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jbriggs@eastsideprep.org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A picture containing food, shirt&#10;&#10;Description automatically generated">
            <a:extLst>
              <a:ext uri="{FF2B5EF4-FFF2-40B4-BE49-F238E27FC236}">
                <a16:creationId xmlns:a16="http://schemas.microsoft.com/office/drawing/2014/main" id="{B49C79A3-8627-4CE2-84E0-211D134CA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926" y="2200129"/>
            <a:ext cx="3479443" cy="53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57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cd01b187-6da6-4fa9-9757-7354c53c1180" xsi:nil="true"/>
    <Distribution_Groups xmlns="cd01b187-6da6-4fa9-9757-7354c53c1180" xsi:nil="true"/>
    <Templates xmlns="cd01b187-6da6-4fa9-9757-7354c53c1180" xsi:nil="true"/>
    <DefaultSectionNames xmlns="cd01b187-6da6-4fa9-9757-7354c53c1180" xsi:nil="true"/>
    <Invited_Teachers xmlns="cd01b187-6da6-4fa9-9757-7354c53c1180" xsi:nil="true"/>
    <Owner xmlns="cd01b187-6da6-4fa9-9757-7354c53c1180">
      <UserInfo>
        <DisplayName/>
        <AccountId xsi:nil="true"/>
        <AccountType/>
      </UserInfo>
    </Owner>
    <Is_Collaboration_Space_Locked xmlns="cd01b187-6da6-4fa9-9757-7354c53c1180" xsi:nil="true"/>
    <TeamsChannelId xmlns="cd01b187-6da6-4fa9-9757-7354c53c1180" xsi:nil="true"/>
    <FolderType xmlns="cd01b187-6da6-4fa9-9757-7354c53c1180" xsi:nil="true"/>
    <CultureName xmlns="cd01b187-6da6-4fa9-9757-7354c53c1180" xsi:nil="true"/>
    <Self_Registration_Enabled0 xmlns="cd01b187-6da6-4fa9-9757-7354c53c1180" xsi:nil="true"/>
    <Invited_Students xmlns="cd01b187-6da6-4fa9-9757-7354c53c1180" xsi:nil="true"/>
    <LMS_Mappings xmlns="cd01b187-6da6-4fa9-9757-7354c53c1180" xsi:nil="true"/>
    <Teachers xmlns="cd01b187-6da6-4fa9-9757-7354c53c1180">
      <UserInfo>
        <DisplayName/>
        <AccountId xsi:nil="true"/>
        <AccountType/>
      </UserInfo>
    </Teachers>
    <Student_Groups xmlns="cd01b187-6da6-4fa9-9757-7354c53c1180">
      <UserInfo>
        <DisplayName/>
        <AccountId xsi:nil="true"/>
        <AccountType/>
      </UserInfo>
    </Student_Groups>
    <Math_Settings xmlns="cd01b187-6da6-4fa9-9757-7354c53c1180" xsi:nil="true"/>
    <IsNotebookLocked xmlns="cd01b187-6da6-4fa9-9757-7354c53c1180" xsi:nil="true"/>
    <Students xmlns="cd01b187-6da6-4fa9-9757-7354c53c1180">
      <UserInfo>
        <DisplayName/>
        <AccountId xsi:nil="true"/>
        <AccountType/>
      </UserInfo>
    </Students>
    <Self_Registration_Enabled xmlns="cd01b187-6da6-4fa9-9757-7354c53c1180" xsi:nil="true"/>
    <Has_Teacher_Only_SectionGroup xmlns="cd01b187-6da6-4fa9-9757-7354c53c1180" xsi:nil="true"/>
    <AppVersion xmlns="cd01b187-6da6-4fa9-9757-7354c53c118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09E894E14954994A9B84961ED4945" ma:contentTypeVersion="34" ma:contentTypeDescription="Create a new document." ma:contentTypeScope="" ma:versionID="84b377c497ad8d8efd49e8b59c500feb">
  <xsd:schema xmlns:xsd="http://www.w3.org/2001/XMLSchema" xmlns:xs="http://www.w3.org/2001/XMLSchema" xmlns:p="http://schemas.microsoft.com/office/2006/metadata/properties" xmlns:ns3="c1ca421a-99e3-4044-a597-eed364e78144" xmlns:ns4="cd01b187-6da6-4fa9-9757-7354c53c1180" targetNamespace="http://schemas.microsoft.com/office/2006/metadata/properties" ma:root="true" ma:fieldsID="95d39ee4ff9e47b4667d2012ee0e3244" ns3:_="" ns4:_="">
    <xsd:import namespace="c1ca421a-99e3-4044-a597-eed364e78144"/>
    <xsd:import namespace="cd01b187-6da6-4fa9-9757-7354c53c118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CultureName" minOccurs="0"/>
                <xsd:element ref="ns4:Has_Teacher_Only_SectionGroup" minOccurs="0"/>
                <xsd:element ref="ns4:Is_Collaboration_Space_Locked" minOccurs="0"/>
                <xsd:element ref="ns4:Templates" minOccurs="0"/>
                <xsd:element ref="ns4:Self_Registration_Enabled0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TeamsChannelId" minOccurs="0"/>
                <xsd:element ref="ns4:IsNotebookLocked" minOccurs="0"/>
                <xsd:element ref="ns4:MediaServiceEventHashCode" minOccurs="0"/>
                <xsd:element ref="ns4:MediaServiceGenerationTime" minOccurs="0"/>
                <xsd:element ref="ns4:MediaServiceOCR" minOccurs="0"/>
                <xsd:element ref="ns4:Math_Settings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ca421a-99e3-4044-a597-eed364e7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01b187-6da6-4fa9-9757-7354c53c1180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dexed="tru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Templates" ma:index="25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26" nillable="true" ma:displayName="Self Registration Enabled" ma:internalName="Self_Registration_Enabled0">
      <xsd:simpleType>
        <xsd:restriction base="dms:Boolean"/>
      </xsd:simpleType>
    </xsd:element>
    <xsd:element name="MediaServiceMetadata" ma:index="27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8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3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TeamsChannelId" ma:index="32" nillable="true" ma:displayName="Teams Channel Id" ma:internalName="TeamsChannelId">
      <xsd:simpleType>
        <xsd:restriction base="dms:Text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3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ath_Settings" ma:index="37" nillable="true" ma:displayName="Math Settings" ma:internalName="Math_Settings">
      <xsd:simpleType>
        <xsd:restriction base="dms:Text"/>
      </xsd:simpleType>
    </xsd:element>
    <xsd:element name="Distribution_Groups" ma:index="38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9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4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228D5C-60C2-4E75-84E8-0C17328E4568}">
  <ds:schemaRefs>
    <ds:schemaRef ds:uri="http://schemas.openxmlformats.org/package/2006/metadata/core-properties"/>
    <ds:schemaRef ds:uri="cd01b187-6da6-4fa9-9757-7354c53c1180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c1ca421a-99e3-4044-a597-eed364e7814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17542D6-D8CB-4B45-B25E-9D4E3B305D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BD7286-5338-4B05-8D4B-634D740EFD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ca421a-99e3-4044-a597-eed364e78144"/>
    <ds:schemaRef ds:uri="cd01b187-6da6-4fa9-9757-7354c53c11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1226</Words>
  <Application>Microsoft Office PowerPoint</Application>
  <PresentationFormat>Widescreen</PresentationFormat>
  <Paragraphs>194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Garamond</vt:lpstr>
      <vt:lpstr>Organic</vt:lpstr>
      <vt:lpstr>Building an innovative educational environment </vt:lpstr>
      <vt:lpstr>Educational Objective:  Prepare students for the future</vt:lpstr>
      <vt:lpstr>Constraint: The technical capability of 2009</vt:lpstr>
      <vt:lpstr>Conclusion: It is not possible to directly prepare students for the future</vt:lpstr>
      <vt:lpstr>Example, Student Objective:  To be a Web Application Developer after College</vt:lpstr>
      <vt:lpstr>It is even worse than that… Many great jobs of today didn’t exist in 2009 either. There was no way to prepare a student for them.</vt:lpstr>
      <vt:lpstr>Your objective as a school is still to prepare students for their futures</vt:lpstr>
      <vt:lpstr>Aside: Innovation is not scripted, it happens with the right environment</vt:lpstr>
      <vt:lpstr>Eastside Prep Environment</vt:lpstr>
      <vt:lpstr>Your objective as a school is still to prepare students for their futures</vt:lpstr>
      <vt:lpstr>Success for students has always required:</vt:lpstr>
      <vt:lpstr>Eastside Prep Example: Pedagogical Posture</vt:lpstr>
      <vt:lpstr>Eastside Prep Example: Open Makerspace</vt:lpstr>
      <vt:lpstr>Eastside Prep Example: Academic Teams</vt:lpstr>
      <vt:lpstr>Eastside Prep Example: Seminars</vt:lpstr>
      <vt:lpstr>Eastside Prep Example: Independent Curriculum</vt:lpstr>
      <vt:lpstr> Your objective as a school is to prepare students for their future  Your objective is to: Engage and empower students to solve problems with the tools available.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an innovative educational environment</dc:title>
  <dc:creator>Jonathan Briggs</dc:creator>
  <cp:lastModifiedBy>Jonathan Briggs</cp:lastModifiedBy>
  <cp:revision>2</cp:revision>
  <dcterms:created xsi:type="dcterms:W3CDTF">2019-11-01T16:53:54Z</dcterms:created>
  <dcterms:modified xsi:type="dcterms:W3CDTF">2019-11-02T23:33:15Z</dcterms:modified>
</cp:coreProperties>
</file>