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9" autoAdjust="0"/>
    <p:restoredTop sz="94660"/>
  </p:normalViewPr>
  <p:slideViewPr>
    <p:cSldViewPr snapToGrid="0">
      <p:cViewPr varScale="1">
        <p:scale>
          <a:sx n="98" d="100"/>
          <a:sy n="98" d="100"/>
        </p:scale>
        <p:origin x="91" y="54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2/14/2018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2.wdp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jbriggs@eastsideprep.org" TargetMode="External"/><Relationship Id="rId2" Type="http://schemas.openxmlformats.org/officeDocument/2006/relationships/hyperlink" Target="http://bit.ly/BriggsNCCE1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E9BD6-67B5-4655-8E33-1BD8825504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Math+Code+Design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468D12-3559-4D41-B7C8-F4FC1ADAD3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Using </a:t>
            </a:r>
            <a:r>
              <a:rPr lang="en-US" sz="2800" dirty="0" err="1"/>
              <a:t>OpenSCAD</a:t>
            </a:r>
            <a:r>
              <a:rPr lang="en-US" sz="2800" dirty="0"/>
              <a:t> to Demystify 3D Modeling</a:t>
            </a:r>
          </a:p>
        </p:txBody>
      </p:sp>
    </p:spTree>
    <p:extLst>
      <p:ext uri="{BB962C8B-B14F-4D97-AF65-F5344CB8AC3E}">
        <p14:creationId xmlns:p14="http://schemas.microsoft.com/office/powerpoint/2010/main" val="807362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AC6F186-990E-4A9E-9C75-88580953E2D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4431215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011F5E68-6F0B-4581-8792-69452171D7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827"/>
          <a:stretch/>
        </p:blipFill>
        <p:spPr>
          <a:xfrm>
            <a:off x="1088136" y="915841"/>
            <a:ext cx="6135454" cy="29124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462E01-2D6A-4AAD-9108-F6FFDAEE5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11898"/>
            <a:ext cx="10058400" cy="1609344"/>
          </a:xfrm>
        </p:spPr>
        <p:txBody>
          <a:bodyPr>
            <a:normAutofit/>
          </a:bodyPr>
          <a:lstStyle/>
          <a:p>
            <a:r>
              <a:rPr lang="en-US" dirty="0" err="1"/>
              <a:t>OpenSCAD</a:t>
            </a:r>
            <a:r>
              <a:rPr lang="en-US" dirty="0"/>
              <a:t>: a 3D programing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51F97-F5A7-4AA9-B656-C4DE5824B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4655" y="715021"/>
            <a:ext cx="3776473" cy="3385638"/>
          </a:xfrm>
        </p:spPr>
        <p:txBody>
          <a:bodyPr>
            <a:normAutofit/>
          </a:bodyPr>
          <a:lstStyle/>
          <a:p>
            <a:r>
              <a:rPr lang="en-US" sz="1400"/>
              <a:t>Apparently pronounced open-Scad, though we prefer open-S-CAD</a:t>
            </a:r>
          </a:p>
          <a:p>
            <a:r>
              <a:rPr lang="en-US" sz="1400"/>
              <a:t>You write code, you get shapes.</a:t>
            </a:r>
          </a:p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904562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>
            <a:extLst>
              <a:ext uri="{FF2B5EF4-FFF2-40B4-BE49-F238E27FC236}">
                <a16:creationId xmlns:a16="http://schemas.microsoft.com/office/drawing/2014/main" id="{E720DB99-7745-4E75-9D96-AAB6D55C531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504B0465-3B07-49BF-BEA7-D8147624629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8BDC61-CC88-4A36-9E62-07214616A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/>
              <a:t>Today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59064-8232-49E1-8194-E46BCEC2D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0412"/>
            <a:ext cx="10058400" cy="3851787"/>
          </a:xfrm>
        </p:spPr>
        <p:txBody>
          <a:bodyPr>
            <a:normAutofit/>
          </a:bodyPr>
          <a:lstStyle/>
          <a:p>
            <a:r>
              <a:rPr lang="en-US"/>
              <a:t>10:30 – 10:45: Brief Tour of OpenSCAD</a:t>
            </a:r>
          </a:p>
          <a:p>
            <a:r>
              <a:rPr lang="en-US"/>
              <a:t>10:45 – 11:05: In pairs, run through the OpenSCAD guide</a:t>
            </a:r>
          </a:p>
          <a:p>
            <a:r>
              <a:rPr lang="en-US"/>
              <a:t>11:05 – 11:15: Live demo: Building a pencil</a:t>
            </a:r>
          </a:p>
          <a:p>
            <a:r>
              <a:rPr lang="en-US"/>
              <a:t>11:15 – 11:40: Build a pencil (or object of your choosing) in pairs</a:t>
            </a:r>
          </a:p>
          <a:p>
            <a:r>
              <a:rPr lang="en-US"/>
              <a:t>11:40 – 12:10: Thinking like a programmer – refactoring the pencil</a:t>
            </a:r>
          </a:p>
          <a:p>
            <a:r>
              <a:rPr lang="en-US"/>
              <a:t>12:10 – 12:20: How to get your object printed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432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3DAB7-EC7C-49E5-AD7E-1C8E274CD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Examples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B720BF-414B-45B7-AD44-03AA7045D0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4133850"/>
            <a:ext cx="3134192" cy="2571750"/>
          </a:xfrm>
        </p:spPr>
      </p:pic>
      <p:pic>
        <p:nvPicPr>
          <p:cNvPr id="7" name="Picture 6" descr="A picture containing indoor, floor, table, sitting&#10;&#10;Description generated with very high confidence">
            <a:extLst>
              <a:ext uri="{FF2B5EF4-FFF2-40B4-BE49-F238E27FC236}">
                <a16:creationId xmlns:a16="http://schemas.microsoft.com/office/drawing/2014/main" id="{C12DB0CD-78EB-4C9B-A66F-6CA85497D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192" y="4133849"/>
            <a:ext cx="3428999" cy="25717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A99C36-559E-4773-BA96-F43EB62419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600" y="0"/>
            <a:ext cx="4724400" cy="3543300"/>
          </a:xfrm>
          <a:prstGeom prst="rect">
            <a:avLst/>
          </a:prstGeom>
        </p:spPr>
      </p:pic>
      <p:pic>
        <p:nvPicPr>
          <p:cNvPr id="11" name="Picture 10" descr="A picture containing indoor&#10;&#10;Description generated with high confidence">
            <a:extLst>
              <a:ext uri="{FF2B5EF4-FFF2-40B4-BE49-F238E27FC236}">
                <a16:creationId xmlns:a16="http://schemas.microsoft.com/office/drawing/2014/main" id="{A1DF6630-5AEF-45B9-8C1A-EE4698E8FB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800" y="2686050"/>
            <a:ext cx="4572000" cy="3429000"/>
          </a:xfrm>
          <a:prstGeom prst="rect">
            <a:avLst/>
          </a:prstGeom>
        </p:spPr>
      </p:pic>
      <p:pic>
        <p:nvPicPr>
          <p:cNvPr id="13" name="Picture 12" descr="A close up of a hand&#10;&#10;Description generated with high confidence">
            <a:extLst>
              <a:ext uri="{FF2B5EF4-FFF2-40B4-BE49-F238E27FC236}">
                <a16:creationId xmlns:a16="http://schemas.microsoft.com/office/drawing/2014/main" id="{446C1125-6C6E-4CD0-84A1-1783EA3FD0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6700" y="1515254"/>
            <a:ext cx="3333282" cy="249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70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D57A997F-57D3-4F47-B77A-14DE76B507E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B304EBC-E1F0-4042-84B1-65AD44AB17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0F5971A-100F-43B9-AF60-FD95A592D27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34AA403-A228-4305-AE48-0FF5690E3EF5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C81A8F5-59C9-487C-91CC-79BB6660B40F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782DF6B4-81CE-4086-A1B1-BE48BA8E247F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ACA4BFD6-A840-4864-9375-F0AFF166CED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 descr="A screenshot of a computer&#10;&#10;Description generated with very high confidence">
            <a:extLst>
              <a:ext uri="{FF2B5EF4-FFF2-40B4-BE49-F238E27FC236}">
                <a16:creationId xmlns:a16="http://schemas.microsoft.com/office/drawing/2014/main" id="{7292DAA3-CB97-4D57-AB6D-EBA187D94D8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0" t="-1120" r="1068" b="1118"/>
          <a:stretch/>
        </p:blipFill>
        <p:spPr>
          <a:xfrm>
            <a:off x="4848304" y="137832"/>
            <a:ext cx="7071906" cy="40246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D0C177-F993-479B-9BA9-EAEB4735CBE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788" t="6965" r="15348" b="8145"/>
          <a:stretch/>
        </p:blipFill>
        <p:spPr>
          <a:xfrm>
            <a:off x="271791" y="254813"/>
            <a:ext cx="4541990" cy="4024647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A6630947-3905-4131-AE58-F8420E6BEB3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72050" y="4497360"/>
            <a:ext cx="6894576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5C3D4A7-51DC-4435-B411-57BEE3CB8F7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72050" y="6432278"/>
            <a:ext cx="6894576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Content Placeholder 4" descr="A picture containing electronics&#10;&#10;Description generated with high confidence">
            <a:extLst>
              <a:ext uri="{FF2B5EF4-FFF2-40B4-BE49-F238E27FC236}">
                <a16:creationId xmlns:a16="http://schemas.microsoft.com/office/drawing/2014/main" id="{19FDC41E-41F2-48F1-97AB-9EE3CAB2B2F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2700" b="15758"/>
          <a:stretch/>
        </p:blipFill>
        <p:spPr>
          <a:xfrm>
            <a:off x="306314" y="4472610"/>
            <a:ext cx="4541990" cy="19986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A24C92-7B62-45F2-9D1B-51EC4071D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3" y="4665605"/>
            <a:ext cx="6788164" cy="129243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kern="1200" cap="all" baseline="0" dirty="0">
                <a:blipFill dpi="0" rotWithShape="1">
                  <a:blip r:embed="rId4">
                    <a:extLst/>
                  </a:blip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Math/Science Integrated</a:t>
            </a:r>
          </a:p>
        </p:txBody>
      </p:sp>
    </p:spTree>
    <p:extLst>
      <p:ext uri="{BB962C8B-B14F-4D97-AF65-F5344CB8AC3E}">
        <p14:creationId xmlns:p14="http://schemas.microsoft.com/office/powerpoint/2010/main" val="2242686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C31C2-B693-47E0-B23C-F67D9025C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FFAAF-4577-4C7B-A0E7-5638E1E615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AFEB9A-C3EB-4157-A589-5E2F1AF7A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2799"/>
            <a:ext cx="2640354" cy="3419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0DF327-2607-44C3-8FAF-F013D9231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9387" y="4695824"/>
            <a:ext cx="6753225" cy="20764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2639E3-29DD-4E5D-B92B-BF14337A7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4730" y="225933"/>
            <a:ext cx="4582970" cy="25908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05436C-65AC-4EBB-9A30-F1D5F52857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5862" y="2844166"/>
            <a:ext cx="2562225" cy="38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590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>
            <a:extLst>
              <a:ext uri="{FF2B5EF4-FFF2-40B4-BE49-F238E27FC236}">
                <a16:creationId xmlns:a16="http://schemas.microsoft.com/office/drawing/2014/main" id="{E720DB99-7745-4E75-9D96-AAB6D55C531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504B0465-3B07-49BF-BEA7-D8147624629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8BDC61-CC88-4A36-9E62-07214616A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 dirty="0"/>
              <a:t>Let’s Begin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59064-8232-49E1-8194-E46BCEC2D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0412"/>
            <a:ext cx="10058400" cy="3851787"/>
          </a:xfrm>
        </p:spPr>
        <p:txBody>
          <a:bodyPr>
            <a:normAutofit/>
          </a:bodyPr>
          <a:lstStyle/>
          <a:p>
            <a:r>
              <a:rPr lang="en-US"/>
              <a:t>10:30 – 10:45: Brief Tour of OpenSCAD</a:t>
            </a:r>
          </a:p>
          <a:p>
            <a:r>
              <a:rPr lang="en-US"/>
              <a:t>10:45 – 11:05: In pairs, run through the OpenSCAD guide</a:t>
            </a:r>
          </a:p>
          <a:p>
            <a:r>
              <a:rPr lang="en-US"/>
              <a:t>11:05 – 11:15: Live demo: Building a pencil</a:t>
            </a:r>
          </a:p>
          <a:p>
            <a:r>
              <a:rPr lang="en-US"/>
              <a:t>11:15 – 11:40: Build a pencil (or object of your choosing) in pairs</a:t>
            </a:r>
          </a:p>
          <a:p>
            <a:r>
              <a:rPr lang="en-US"/>
              <a:t>11:40 – 12:10: Thinking like a programmer – refactoring the pencil</a:t>
            </a:r>
          </a:p>
          <a:p>
            <a:r>
              <a:rPr lang="en-US"/>
              <a:t>12:10 – 12:20: How to get your object printed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836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AF852-0FA3-4951-8C6D-2F428B41C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Jonathan Briggs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070AF-EE7D-4099-9E43-E9117C14B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hlinkClick r:id="rId2"/>
              </a:rPr>
              <a:t>http://bit.ly/BriggsNCCE18</a:t>
            </a:r>
            <a:endParaRPr lang="en-US" sz="5400" dirty="0"/>
          </a:p>
          <a:p>
            <a:r>
              <a:rPr lang="en-US" sz="5400" dirty="0">
                <a:hlinkClick r:id="rId3"/>
              </a:rPr>
              <a:t>jbriggs@eastsideprep.org</a:t>
            </a:r>
            <a:endParaRPr lang="en-US" sz="5400" dirty="0"/>
          </a:p>
          <a:p>
            <a:pPr marL="0" indent="0">
              <a:buNone/>
            </a:pP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6978480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254</TotalTime>
  <Words>194</Words>
  <Application>Microsoft Office PowerPoint</Application>
  <PresentationFormat>Widescreen</PresentationFormat>
  <Paragraphs>25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Calibri</vt:lpstr>
      <vt:lpstr>Rockwell</vt:lpstr>
      <vt:lpstr>Rockwell Condensed</vt:lpstr>
      <vt:lpstr>Rockwell Extra Bold</vt:lpstr>
      <vt:lpstr>Wingdings</vt:lpstr>
      <vt:lpstr>Wood Type</vt:lpstr>
      <vt:lpstr>Math+Code+Design</vt:lpstr>
      <vt:lpstr>OpenSCAD: a 3D programing Environment</vt:lpstr>
      <vt:lpstr>Today</vt:lpstr>
      <vt:lpstr>Some Examples</vt:lpstr>
      <vt:lpstr>Math/Science Integrated</vt:lpstr>
      <vt:lpstr>Student Projects</vt:lpstr>
      <vt:lpstr>Let’s Begin</vt:lpstr>
      <vt:lpstr>Jonathan Briggs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Math+Code+Design</dc:title>
  <dc:creator>Jonathan Briggs</dc:creator>
  <cp:lastModifiedBy>Jonathan Briggs</cp:lastModifiedBy>
  <cp:revision>5</cp:revision>
  <dcterms:created xsi:type="dcterms:W3CDTF">2018-02-14T16:53:31Z</dcterms:created>
  <dcterms:modified xsi:type="dcterms:W3CDTF">2018-02-14T21:08:09Z</dcterms:modified>
</cp:coreProperties>
</file>