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7" r:id="rId2"/>
    <p:sldId id="271" r:id="rId3"/>
    <p:sldId id="258" r:id="rId4"/>
    <p:sldId id="259" r:id="rId5"/>
    <p:sldId id="272" r:id="rId6"/>
    <p:sldId id="273" r:id="rId7"/>
    <p:sldId id="260" r:id="rId8"/>
    <p:sldId id="261" r:id="rId9"/>
    <p:sldId id="262" r:id="rId10"/>
    <p:sldId id="263" r:id="rId11"/>
    <p:sldId id="264" r:id="rId12"/>
    <p:sldId id="274" r:id="rId13"/>
    <p:sldId id="276" r:id="rId14"/>
    <p:sldId id="265" r:id="rId15"/>
    <p:sldId id="266" r:id="rId16"/>
    <p:sldId id="267" r:id="rId17"/>
    <p:sldId id="277" r:id="rId18"/>
    <p:sldId id="268" r:id="rId19"/>
    <p:sldId id="269" r:id="rId20"/>
    <p:sldId id="270" r:id="rId21"/>
    <p:sldId id="27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3" autoAdjust="0"/>
    <p:restoredTop sz="65428" autoAdjust="0"/>
  </p:normalViewPr>
  <p:slideViewPr>
    <p:cSldViewPr snapToGrid="0">
      <p:cViewPr varScale="1">
        <p:scale>
          <a:sx n="93" d="100"/>
          <a:sy n="93" d="100"/>
        </p:scale>
        <p:origin x="845" y="58"/>
      </p:cViewPr>
      <p:guideLst/>
    </p:cSldViewPr>
  </p:slideViewPr>
  <p:notesTextViewPr>
    <p:cViewPr>
      <p:scale>
        <a:sx n="1" d="1"/>
        <a:sy n="1" d="1"/>
      </p:scale>
      <p:origin x="0" y="0"/>
    </p:cViewPr>
  </p:notesTextViewPr>
  <p:sorterViewPr>
    <p:cViewPr>
      <p:scale>
        <a:sx n="149" d="100"/>
        <a:sy n="149"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FB8BE7-9046-49BA-8DA4-E8F60D721BDD}" type="doc">
      <dgm:prSet loTypeId="urn:microsoft.com/office/officeart/2005/8/layout/chevronAccent+Icon" loCatId="process" qsTypeId="urn:microsoft.com/office/officeart/2005/8/quickstyle/simple1" qsCatId="simple" csTypeId="urn:microsoft.com/office/officeart/2005/8/colors/accent1_2" csCatId="accent1" phldr="1"/>
      <dgm:spPr/>
    </dgm:pt>
    <dgm:pt modelId="{427C46A4-181D-4DBA-88C7-8B2BAD60C366}">
      <dgm:prSet phldrT="[Text]" custT="1"/>
      <dgm:spPr/>
      <dgm:t>
        <a:bodyPr/>
        <a:lstStyle/>
        <a:p>
          <a:r>
            <a:rPr lang="en-US" sz="1200" dirty="0"/>
            <a:t>2007</a:t>
          </a:r>
        </a:p>
      </dgm:t>
    </dgm:pt>
    <dgm:pt modelId="{B2718FD5-5847-4E46-B15E-70C6D43D8DB5}" type="parTrans" cxnId="{54641E0A-A3C1-4A14-90FA-4CF202322931}">
      <dgm:prSet/>
      <dgm:spPr/>
      <dgm:t>
        <a:bodyPr/>
        <a:lstStyle/>
        <a:p>
          <a:endParaRPr lang="en-US"/>
        </a:p>
      </dgm:t>
    </dgm:pt>
    <dgm:pt modelId="{353F3750-5C82-476C-82C0-910A58D7393F}" type="sibTrans" cxnId="{54641E0A-A3C1-4A14-90FA-4CF202322931}">
      <dgm:prSet/>
      <dgm:spPr/>
      <dgm:t>
        <a:bodyPr/>
        <a:lstStyle/>
        <a:p>
          <a:endParaRPr lang="en-US"/>
        </a:p>
      </dgm:t>
    </dgm:pt>
    <dgm:pt modelId="{AE5B380B-ED8B-49AC-8063-3565E446A461}">
      <dgm:prSet phldrT="[Text]" custT="1"/>
      <dgm:spPr/>
      <dgm:t>
        <a:bodyPr/>
        <a:lstStyle/>
        <a:p>
          <a:r>
            <a:rPr lang="en-US" sz="1200" dirty="0"/>
            <a:t>2010</a:t>
          </a:r>
        </a:p>
      </dgm:t>
    </dgm:pt>
    <dgm:pt modelId="{7998B23F-28BF-4F0D-879B-7E158C79FA02}" type="parTrans" cxnId="{B809B299-2CD0-4853-B89E-9BE43D981981}">
      <dgm:prSet/>
      <dgm:spPr/>
      <dgm:t>
        <a:bodyPr/>
        <a:lstStyle/>
        <a:p>
          <a:endParaRPr lang="en-US"/>
        </a:p>
      </dgm:t>
    </dgm:pt>
    <dgm:pt modelId="{E4205478-4201-40C1-9E93-CFE541AFF14F}" type="sibTrans" cxnId="{B809B299-2CD0-4853-B89E-9BE43D981981}">
      <dgm:prSet/>
      <dgm:spPr/>
      <dgm:t>
        <a:bodyPr/>
        <a:lstStyle/>
        <a:p>
          <a:endParaRPr lang="en-US"/>
        </a:p>
      </dgm:t>
    </dgm:pt>
    <dgm:pt modelId="{2C6ACD4E-046E-452E-A1F2-8A8546CAEE3C}">
      <dgm:prSet phldrT="[Text]" custT="1"/>
      <dgm:spPr/>
      <dgm:t>
        <a:bodyPr/>
        <a:lstStyle/>
        <a:p>
          <a:r>
            <a:rPr lang="en-US" sz="1200" dirty="0"/>
            <a:t>2011</a:t>
          </a:r>
          <a:endParaRPr lang="en-US" sz="1050" dirty="0"/>
        </a:p>
      </dgm:t>
    </dgm:pt>
    <dgm:pt modelId="{B237E8FA-338C-4A51-B37D-5F6A48F3F8A6}" type="parTrans" cxnId="{4D76B362-15E4-4085-9515-D1DD82E8194B}">
      <dgm:prSet/>
      <dgm:spPr/>
      <dgm:t>
        <a:bodyPr/>
        <a:lstStyle/>
        <a:p>
          <a:endParaRPr lang="en-US"/>
        </a:p>
      </dgm:t>
    </dgm:pt>
    <dgm:pt modelId="{73870DEF-6F44-4CB6-9E36-58488FCE7A17}" type="sibTrans" cxnId="{4D76B362-15E4-4085-9515-D1DD82E8194B}">
      <dgm:prSet/>
      <dgm:spPr/>
      <dgm:t>
        <a:bodyPr/>
        <a:lstStyle/>
        <a:p>
          <a:endParaRPr lang="en-US"/>
        </a:p>
      </dgm:t>
    </dgm:pt>
    <dgm:pt modelId="{28E5D332-C61A-4768-A938-CE07838A3211}">
      <dgm:prSet phldrT="[Text]" custT="1"/>
      <dgm:spPr/>
      <dgm:t>
        <a:bodyPr/>
        <a:lstStyle/>
        <a:p>
          <a:r>
            <a:rPr lang="en-US" sz="1200" dirty="0"/>
            <a:t>2012</a:t>
          </a:r>
          <a:endParaRPr lang="en-US" sz="1000" dirty="0"/>
        </a:p>
      </dgm:t>
    </dgm:pt>
    <dgm:pt modelId="{B809BDFD-157C-40D0-B714-E76E835870E8}" type="parTrans" cxnId="{18F9299D-20EE-4BF1-8B17-54C15CF8BBE7}">
      <dgm:prSet/>
      <dgm:spPr/>
      <dgm:t>
        <a:bodyPr/>
        <a:lstStyle/>
        <a:p>
          <a:endParaRPr lang="en-US"/>
        </a:p>
      </dgm:t>
    </dgm:pt>
    <dgm:pt modelId="{8B12743B-2F7C-414D-A906-38DABBD36FF5}" type="sibTrans" cxnId="{18F9299D-20EE-4BF1-8B17-54C15CF8BBE7}">
      <dgm:prSet/>
      <dgm:spPr/>
      <dgm:t>
        <a:bodyPr/>
        <a:lstStyle/>
        <a:p>
          <a:endParaRPr lang="en-US"/>
        </a:p>
      </dgm:t>
    </dgm:pt>
    <dgm:pt modelId="{C0BD35FC-EAB3-4AF4-BF31-CF07B45EEBC0}">
      <dgm:prSet phldrT="[Text]" custT="1"/>
      <dgm:spPr/>
      <dgm:t>
        <a:bodyPr/>
        <a:lstStyle/>
        <a:p>
          <a:r>
            <a:rPr lang="en-US" sz="1200" dirty="0"/>
            <a:t>2013</a:t>
          </a:r>
          <a:endParaRPr lang="en-US" sz="1000" dirty="0"/>
        </a:p>
      </dgm:t>
    </dgm:pt>
    <dgm:pt modelId="{A1D84E37-95C9-4E7C-8DFB-2B0A3EF73D38}" type="parTrans" cxnId="{7F4F363E-3CA9-4872-8173-7CDB9F008780}">
      <dgm:prSet/>
      <dgm:spPr/>
      <dgm:t>
        <a:bodyPr/>
        <a:lstStyle/>
        <a:p>
          <a:endParaRPr lang="en-US"/>
        </a:p>
      </dgm:t>
    </dgm:pt>
    <dgm:pt modelId="{AA5A4A3A-D73E-479C-B587-3A75021932ED}" type="sibTrans" cxnId="{7F4F363E-3CA9-4872-8173-7CDB9F008780}">
      <dgm:prSet/>
      <dgm:spPr/>
      <dgm:t>
        <a:bodyPr/>
        <a:lstStyle/>
        <a:p>
          <a:endParaRPr lang="en-US"/>
        </a:p>
      </dgm:t>
    </dgm:pt>
    <dgm:pt modelId="{574CA8AC-EBA8-493E-B0BD-AB34E66355A8}">
      <dgm:prSet phldrT="[Text]" custT="1"/>
      <dgm:spPr/>
      <dgm:t>
        <a:bodyPr/>
        <a:lstStyle/>
        <a:p>
          <a:r>
            <a:rPr lang="en-US" sz="1200" dirty="0"/>
            <a:t>2015</a:t>
          </a:r>
          <a:endParaRPr lang="en-US" sz="1000" dirty="0"/>
        </a:p>
      </dgm:t>
    </dgm:pt>
    <dgm:pt modelId="{14828EEF-B5B7-47D4-AFAD-568775DBD7ED}" type="parTrans" cxnId="{EA5270E0-3115-4CDE-BEB1-8F0C7E0CA116}">
      <dgm:prSet/>
      <dgm:spPr/>
      <dgm:t>
        <a:bodyPr/>
        <a:lstStyle/>
        <a:p>
          <a:endParaRPr lang="en-US"/>
        </a:p>
      </dgm:t>
    </dgm:pt>
    <dgm:pt modelId="{123E5848-7E89-447B-8317-4AC967A04C6F}" type="sibTrans" cxnId="{EA5270E0-3115-4CDE-BEB1-8F0C7E0CA116}">
      <dgm:prSet/>
      <dgm:spPr/>
      <dgm:t>
        <a:bodyPr/>
        <a:lstStyle/>
        <a:p>
          <a:endParaRPr lang="en-US"/>
        </a:p>
      </dgm:t>
    </dgm:pt>
    <dgm:pt modelId="{E84E020B-5061-46A1-9F0F-26AF8ED2F788}">
      <dgm:prSet phldrT="[Text]" custT="1"/>
      <dgm:spPr/>
      <dgm:t>
        <a:bodyPr/>
        <a:lstStyle/>
        <a:p>
          <a:r>
            <a:rPr lang="en-US" sz="1050" dirty="0"/>
            <a:t>Fabrication Studio Concept</a:t>
          </a:r>
        </a:p>
      </dgm:t>
    </dgm:pt>
    <dgm:pt modelId="{78BE37A7-275E-4D6C-B4C5-C8DE4F5EB175}" type="parTrans" cxnId="{40DC3400-0413-43B4-BC0F-EE52A917193F}">
      <dgm:prSet/>
      <dgm:spPr/>
      <dgm:t>
        <a:bodyPr/>
        <a:lstStyle/>
        <a:p>
          <a:endParaRPr lang="en-US"/>
        </a:p>
      </dgm:t>
    </dgm:pt>
    <dgm:pt modelId="{54FBCDAA-4A15-4CA5-9179-CE57BDFD478C}" type="sibTrans" cxnId="{40DC3400-0413-43B4-BC0F-EE52A917193F}">
      <dgm:prSet/>
      <dgm:spPr/>
      <dgm:t>
        <a:bodyPr/>
        <a:lstStyle/>
        <a:p>
          <a:endParaRPr lang="en-US"/>
        </a:p>
      </dgm:t>
    </dgm:pt>
    <dgm:pt modelId="{6E3AB35D-BD75-4CBF-8D84-09AEC0C8C01E}">
      <dgm:prSet phldrT="[Text]" custT="1"/>
      <dgm:spPr/>
      <dgm:t>
        <a:bodyPr/>
        <a:lstStyle/>
        <a:p>
          <a:r>
            <a:rPr lang="en-US" sz="1000" dirty="0"/>
            <a:t>Cupcake CNC 3D printer – Entering Digital Tools</a:t>
          </a:r>
        </a:p>
      </dgm:t>
    </dgm:pt>
    <dgm:pt modelId="{4E07EEE5-9B99-46CC-8880-9949740A51CE}" type="parTrans" cxnId="{62AE5E9D-AEC4-449B-8DF0-F3B3140ADD86}">
      <dgm:prSet/>
      <dgm:spPr/>
      <dgm:t>
        <a:bodyPr/>
        <a:lstStyle/>
        <a:p>
          <a:endParaRPr lang="en-US"/>
        </a:p>
      </dgm:t>
    </dgm:pt>
    <dgm:pt modelId="{B50C539E-9245-46CE-BA9A-FBC819A12CEA}" type="sibTrans" cxnId="{62AE5E9D-AEC4-449B-8DF0-F3B3140ADD86}">
      <dgm:prSet/>
      <dgm:spPr/>
      <dgm:t>
        <a:bodyPr/>
        <a:lstStyle/>
        <a:p>
          <a:endParaRPr lang="en-US"/>
        </a:p>
      </dgm:t>
    </dgm:pt>
    <dgm:pt modelId="{789D07CD-8A7F-48A6-B817-DD2E6033043A}">
      <dgm:prSet phldrT="[Text]" custT="1"/>
      <dgm:spPr/>
      <dgm:t>
        <a:bodyPr/>
        <a:lstStyle/>
        <a:p>
          <a:r>
            <a:rPr lang="en-US" sz="1000" dirty="0"/>
            <a:t> Added a Laser Cutter</a:t>
          </a:r>
        </a:p>
      </dgm:t>
    </dgm:pt>
    <dgm:pt modelId="{FB8E8397-0795-4AEE-B41A-12AF231E566B}" type="parTrans" cxnId="{5DFC35EF-F910-4C59-90F0-8E2B714E7A70}">
      <dgm:prSet/>
      <dgm:spPr/>
      <dgm:t>
        <a:bodyPr/>
        <a:lstStyle/>
        <a:p>
          <a:endParaRPr lang="en-US"/>
        </a:p>
      </dgm:t>
    </dgm:pt>
    <dgm:pt modelId="{9E650650-BD26-4CF4-ADD8-00EECEB5B422}" type="sibTrans" cxnId="{5DFC35EF-F910-4C59-90F0-8E2B714E7A70}">
      <dgm:prSet/>
      <dgm:spPr/>
      <dgm:t>
        <a:bodyPr/>
        <a:lstStyle/>
        <a:p>
          <a:endParaRPr lang="en-US"/>
        </a:p>
      </dgm:t>
    </dgm:pt>
    <dgm:pt modelId="{9F44D4EE-6F29-4F04-B8C7-286D11900FDE}">
      <dgm:prSet phldrT="[Text]" custT="1"/>
      <dgm:spPr/>
      <dgm:t>
        <a:bodyPr/>
        <a:lstStyle/>
        <a:p>
          <a:r>
            <a:rPr lang="en-US" sz="1000" dirty="0"/>
            <a:t>Started building class experiences.</a:t>
          </a:r>
        </a:p>
      </dgm:t>
    </dgm:pt>
    <dgm:pt modelId="{7CF808F4-6653-4AB0-8767-006414DB98BE}" type="parTrans" cxnId="{0D4ED80D-BCD2-45F5-BE8A-9376FB1F9C4A}">
      <dgm:prSet/>
      <dgm:spPr/>
      <dgm:t>
        <a:bodyPr/>
        <a:lstStyle/>
        <a:p>
          <a:endParaRPr lang="en-US"/>
        </a:p>
      </dgm:t>
    </dgm:pt>
    <dgm:pt modelId="{BEABEF4C-086C-42E3-874E-F990776D72C2}" type="sibTrans" cxnId="{0D4ED80D-BCD2-45F5-BE8A-9376FB1F9C4A}">
      <dgm:prSet/>
      <dgm:spPr/>
      <dgm:t>
        <a:bodyPr/>
        <a:lstStyle/>
        <a:p>
          <a:endParaRPr lang="en-US"/>
        </a:p>
      </dgm:t>
    </dgm:pt>
    <dgm:pt modelId="{6CFE16B6-0B22-4422-B63E-CCC03AFF853E}">
      <dgm:prSet phldrT="[Text]" custT="1"/>
      <dgm:spPr/>
      <dgm:t>
        <a:bodyPr/>
        <a:lstStyle/>
        <a:p>
          <a:r>
            <a:rPr lang="en-US" sz="1000" dirty="0"/>
            <a:t>FTC Team</a:t>
          </a:r>
        </a:p>
      </dgm:t>
    </dgm:pt>
    <dgm:pt modelId="{06213B06-F255-4367-BF0A-9411534202F1}" type="parTrans" cxnId="{2F6550C8-92D5-494C-958B-BFA682158547}">
      <dgm:prSet/>
      <dgm:spPr/>
      <dgm:t>
        <a:bodyPr/>
        <a:lstStyle/>
        <a:p>
          <a:endParaRPr lang="en-US"/>
        </a:p>
      </dgm:t>
    </dgm:pt>
    <dgm:pt modelId="{32187EE9-F225-4579-85FC-9A83AE66E465}" type="sibTrans" cxnId="{2F6550C8-92D5-494C-958B-BFA682158547}">
      <dgm:prSet/>
      <dgm:spPr/>
      <dgm:t>
        <a:bodyPr/>
        <a:lstStyle/>
        <a:p>
          <a:endParaRPr lang="en-US"/>
        </a:p>
      </dgm:t>
    </dgm:pt>
    <dgm:pt modelId="{93CBEFAF-B80F-4986-85F0-1550F6B65551}">
      <dgm:prSet phldrT="[Text]" custT="1"/>
      <dgm:spPr/>
      <dgm:t>
        <a:bodyPr/>
        <a:lstStyle/>
        <a:p>
          <a:r>
            <a:rPr lang="en-US" sz="900" dirty="0"/>
            <a:t>New 6</a:t>
          </a:r>
          <a:r>
            <a:rPr lang="en-US" sz="900" baseline="30000" dirty="0"/>
            <a:t>th</a:t>
          </a:r>
          <a:r>
            <a:rPr lang="en-US" sz="900" dirty="0"/>
            <a:t> grade Class &amp; FLL</a:t>
          </a:r>
        </a:p>
      </dgm:t>
    </dgm:pt>
    <dgm:pt modelId="{1630542E-BA35-48E3-AF59-894FC9CED37B}" type="parTrans" cxnId="{F1FA2398-0DE1-4AEE-A061-247FEE1F037E}">
      <dgm:prSet/>
      <dgm:spPr/>
      <dgm:t>
        <a:bodyPr/>
        <a:lstStyle/>
        <a:p>
          <a:endParaRPr lang="en-US"/>
        </a:p>
      </dgm:t>
    </dgm:pt>
    <dgm:pt modelId="{181777FA-D6E5-4049-B251-E0A485223827}" type="sibTrans" cxnId="{F1FA2398-0DE1-4AEE-A061-247FEE1F037E}">
      <dgm:prSet/>
      <dgm:spPr/>
      <dgm:t>
        <a:bodyPr/>
        <a:lstStyle/>
        <a:p>
          <a:endParaRPr lang="en-US"/>
        </a:p>
      </dgm:t>
    </dgm:pt>
    <dgm:pt modelId="{1D0A286B-F26B-4F20-98B3-8B33822BA498}">
      <dgm:prSet phldrT="[Text]" custT="1"/>
      <dgm:spPr/>
      <dgm:t>
        <a:bodyPr/>
        <a:lstStyle/>
        <a:p>
          <a:r>
            <a:rPr lang="en-US" sz="900" dirty="0"/>
            <a:t>New Home</a:t>
          </a:r>
        </a:p>
      </dgm:t>
    </dgm:pt>
    <dgm:pt modelId="{68799D37-F7DE-45D1-9378-69EEC429FED9}" type="parTrans" cxnId="{4051BA0B-A142-417B-8320-37872EC0083B}">
      <dgm:prSet/>
      <dgm:spPr/>
      <dgm:t>
        <a:bodyPr/>
        <a:lstStyle/>
        <a:p>
          <a:endParaRPr lang="en-US"/>
        </a:p>
      </dgm:t>
    </dgm:pt>
    <dgm:pt modelId="{B6263A98-5BCF-475C-9764-EA2F9A925942}" type="sibTrans" cxnId="{4051BA0B-A142-417B-8320-37872EC0083B}">
      <dgm:prSet/>
      <dgm:spPr/>
      <dgm:t>
        <a:bodyPr/>
        <a:lstStyle/>
        <a:p>
          <a:endParaRPr lang="en-US"/>
        </a:p>
      </dgm:t>
    </dgm:pt>
    <dgm:pt modelId="{DB516EF1-9A27-4B05-A7CE-E3932DEB0349}">
      <dgm:prSet phldrT="[Text]" custT="1"/>
      <dgm:spPr/>
      <dgm:t>
        <a:bodyPr/>
        <a:lstStyle/>
        <a:p>
          <a:r>
            <a:rPr lang="en-US" sz="900" dirty="0"/>
            <a:t>Student Leadership</a:t>
          </a:r>
        </a:p>
      </dgm:t>
    </dgm:pt>
    <dgm:pt modelId="{6B979DE6-4C97-4841-968B-BCBC0A33FB01}" type="parTrans" cxnId="{81F009BC-7C0A-46B7-9D65-7F415986975B}">
      <dgm:prSet/>
      <dgm:spPr/>
      <dgm:t>
        <a:bodyPr/>
        <a:lstStyle/>
        <a:p>
          <a:endParaRPr lang="en-US"/>
        </a:p>
      </dgm:t>
    </dgm:pt>
    <dgm:pt modelId="{566DB711-B2A1-49E4-8E18-9C6926E25C67}" type="sibTrans" cxnId="{81F009BC-7C0A-46B7-9D65-7F415986975B}">
      <dgm:prSet/>
      <dgm:spPr/>
      <dgm:t>
        <a:bodyPr/>
        <a:lstStyle/>
        <a:p>
          <a:endParaRPr lang="en-US"/>
        </a:p>
      </dgm:t>
    </dgm:pt>
    <dgm:pt modelId="{42104F2B-93E0-4674-AABE-E75C34F2FE7A}" type="pres">
      <dgm:prSet presAssocID="{08FB8BE7-9046-49BA-8DA4-E8F60D721BDD}" presName="Name0" presStyleCnt="0">
        <dgm:presLayoutVars>
          <dgm:dir/>
          <dgm:resizeHandles val="exact"/>
        </dgm:presLayoutVars>
      </dgm:prSet>
      <dgm:spPr/>
    </dgm:pt>
    <dgm:pt modelId="{870FB90E-1E4D-43D5-BC54-1FACF3122C84}" type="pres">
      <dgm:prSet presAssocID="{427C46A4-181D-4DBA-88C7-8B2BAD60C366}" presName="composite" presStyleCnt="0"/>
      <dgm:spPr/>
    </dgm:pt>
    <dgm:pt modelId="{B98C1E5E-985A-4A84-8772-9AC5976C456C}" type="pres">
      <dgm:prSet presAssocID="{427C46A4-181D-4DBA-88C7-8B2BAD60C366}" presName="bgChev" presStyleLbl="node1" presStyleIdx="0" presStyleCnt="6" custScaleY="173641" custLinFactNeighborX="4361" custLinFactNeighborY="-2511"/>
      <dgm:spPr/>
    </dgm:pt>
    <dgm:pt modelId="{85CD023C-68C2-4E44-A64C-796B937E312C}" type="pres">
      <dgm:prSet presAssocID="{427C46A4-181D-4DBA-88C7-8B2BAD60C366}" presName="txNode" presStyleLbl="fgAcc1" presStyleIdx="0" presStyleCnt="6" custScaleY="173641" custLinFactNeighborX="2294" custLinFactNeighborY="2507">
        <dgm:presLayoutVars>
          <dgm:bulletEnabled val="1"/>
        </dgm:presLayoutVars>
      </dgm:prSet>
      <dgm:spPr/>
    </dgm:pt>
    <dgm:pt modelId="{1CD0E102-A802-4EC4-8F54-E44C33BDF623}" type="pres">
      <dgm:prSet presAssocID="{353F3750-5C82-476C-82C0-910A58D7393F}" presName="compositeSpace" presStyleCnt="0"/>
      <dgm:spPr/>
    </dgm:pt>
    <dgm:pt modelId="{D473D280-7A8A-4AE9-9C03-DC9904559848}" type="pres">
      <dgm:prSet presAssocID="{AE5B380B-ED8B-49AC-8063-3565E446A461}" presName="composite" presStyleCnt="0"/>
      <dgm:spPr/>
    </dgm:pt>
    <dgm:pt modelId="{5BC5A5F0-A887-43B3-8D89-F854EF0781DF}" type="pres">
      <dgm:prSet presAssocID="{AE5B380B-ED8B-49AC-8063-3565E446A461}" presName="bgChev" presStyleLbl="node1" presStyleIdx="1" presStyleCnt="6" custScaleY="173641"/>
      <dgm:spPr/>
    </dgm:pt>
    <dgm:pt modelId="{29C86A8E-B54F-4F7F-B480-6B8F7A6CB7ED}" type="pres">
      <dgm:prSet presAssocID="{AE5B380B-ED8B-49AC-8063-3565E446A461}" presName="txNode" presStyleLbl="fgAcc1" presStyleIdx="1" presStyleCnt="6" custScaleY="173641">
        <dgm:presLayoutVars>
          <dgm:bulletEnabled val="1"/>
        </dgm:presLayoutVars>
      </dgm:prSet>
      <dgm:spPr/>
    </dgm:pt>
    <dgm:pt modelId="{BFC6D9E9-5596-4602-94FD-7337398F5443}" type="pres">
      <dgm:prSet presAssocID="{E4205478-4201-40C1-9E93-CFE541AFF14F}" presName="compositeSpace" presStyleCnt="0"/>
      <dgm:spPr/>
    </dgm:pt>
    <dgm:pt modelId="{82983EAC-73EC-4221-83C6-5C9198202BFF}" type="pres">
      <dgm:prSet presAssocID="{2C6ACD4E-046E-452E-A1F2-8A8546CAEE3C}" presName="composite" presStyleCnt="0"/>
      <dgm:spPr/>
    </dgm:pt>
    <dgm:pt modelId="{875D9020-08EA-43CD-BA81-988EA0E918CD}" type="pres">
      <dgm:prSet presAssocID="{2C6ACD4E-046E-452E-A1F2-8A8546CAEE3C}" presName="bgChev" presStyleLbl="node1" presStyleIdx="2" presStyleCnt="6" custScaleY="173641"/>
      <dgm:spPr/>
    </dgm:pt>
    <dgm:pt modelId="{07D63994-64B4-416F-BABC-54548BC4BB76}" type="pres">
      <dgm:prSet presAssocID="{2C6ACD4E-046E-452E-A1F2-8A8546CAEE3C}" presName="txNode" presStyleLbl="fgAcc1" presStyleIdx="2" presStyleCnt="6" custScaleY="173641">
        <dgm:presLayoutVars>
          <dgm:bulletEnabled val="1"/>
        </dgm:presLayoutVars>
      </dgm:prSet>
      <dgm:spPr/>
    </dgm:pt>
    <dgm:pt modelId="{85C0CB09-CD26-406E-BE07-628ACF9EE4AA}" type="pres">
      <dgm:prSet presAssocID="{73870DEF-6F44-4CB6-9E36-58488FCE7A17}" presName="compositeSpace" presStyleCnt="0"/>
      <dgm:spPr/>
    </dgm:pt>
    <dgm:pt modelId="{5A218082-86E1-48EC-9C16-D3C5DAB93D7A}" type="pres">
      <dgm:prSet presAssocID="{28E5D332-C61A-4768-A938-CE07838A3211}" presName="composite" presStyleCnt="0"/>
      <dgm:spPr/>
    </dgm:pt>
    <dgm:pt modelId="{95CD099A-3887-45D0-B7A4-7FA39369140D}" type="pres">
      <dgm:prSet presAssocID="{28E5D332-C61A-4768-A938-CE07838A3211}" presName="bgChev" presStyleLbl="node1" presStyleIdx="3" presStyleCnt="6" custScaleY="173641"/>
      <dgm:spPr/>
    </dgm:pt>
    <dgm:pt modelId="{A4E68C5E-BF1C-443D-8A33-34B9708BDD6E}" type="pres">
      <dgm:prSet presAssocID="{28E5D332-C61A-4768-A938-CE07838A3211}" presName="txNode" presStyleLbl="fgAcc1" presStyleIdx="3" presStyleCnt="6" custScaleY="173641">
        <dgm:presLayoutVars>
          <dgm:bulletEnabled val="1"/>
        </dgm:presLayoutVars>
      </dgm:prSet>
      <dgm:spPr/>
    </dgm:pt>
    <dgm:pt modelId="{62C69592-1588-4BE6-BD0A-2558EB29BBF9}" type="pres">
      <dgm:prSet presAssocID="{8B12743B-2F7C-414D-A906-38DABBD36FF5}" presName="compositeSpace" presStyleCnt="0"/>
      <dgm:spPr/>
    </dgm:pt>
    <dgm:pt modelId="{1AE9D304-8124-4F3F-9973-9B62848539F0}" type="pres">
      <dgm:prSet presAssocID="{C0BD35FC-EAB3-4AF4-BF31-CF07B45EEBC0}" presName="composite" presStyleCnt="0"/>
      <dgm:spPr/>
    </dgm:pt>
    <dgm:pt modelId="{25B935D9-9342-4AA1-B353-E6EC4DBA4CF2}" type="pres">
      <dgm:prSet presAssocID="{C0BD35FC-EAB3-4AF4-BF31-CF07B45EEBC0}" presName="bgChev" presStyleLbl="node1" presStyleIdx="4" presStyleCnt="6" custScaleY="173641"/>
      <dgm:spPr/>
    </dgm:pt>
    <dgm:pt modelId="{763D880C-F476-4BFF-8AE1-393878964499}" type="pres">
      <dgm:prSet presAssocID="{C0BD35FC-EAB3-4AF4-BF31-CF07B45EEBC0}" presName="txNode" presStyleLbl="fgAcc1" presStyleIdx="4" presStyleCnt="6" custScaleY="173641">
        <dgm:presLayoutVars>
          <dgm:bulletEnabled val="1"/>
        </dgm:presLayoutVars>
      </dgm:prSet>
      <dgm:spPr/>
    </dgm:pt>
    <dgm:pt modelId="{173170D8-AA5B-42F7-99D2-4A36EBF11204}" type="pres">
      <dgm:prSet presAssocID="{AA5A4A3A-D73E-479C-B587-3A75021932ED}" presName="compositeSpace" presStyleCnt="0"/>
      <dgm:spPr/>
    </dgm:pt>
    <dgm:pt modelId="{AF70592B-BCFC-4391-B296-717B5EC277A7}" type="pres">
      <dgm:prSet presAssocID="{574CA8AC-EBA8-493E-B0BD-AB34E66355A8}" presName="composite" presStyleCnt="0"/>
      <dgm:spPr/>
    </dgm:pt>
    <dgm:pt modelId="{D163073E-AE37-4616-9C09-FEF9FAC9A3AD}" type="pres">
      <dgm:prSet presAssocID="{574CA8AC-EBA8-493E-B0BD-AB34E66355A8}" presName="bgChev" presStyleLbl="node1" presStyleIdx="5" presStyleCnt="6" custScaleY="173641"/>
      <dgm:spPr/>
    </dgm:pt>
    <dgm:pt modelId="{A1C40702-6E48-4CB5-9BD5-D2B815A10378}" type="pres">
      <dgm:prSet presAssocID="{574CA8AC-EBA8-493E-B0BD-AB34E66355A8}" presName="txNode" presStyleLbl="fgAcc1" presStyleIdx="5" presStyleCnt="6" custScaleY="173641">
        <dgm:presLayoutVars>
          <dgm:bulletEnabled val="1"/>
        </dgm:presLayoutVars>
      </dgm:prSet>
      <dgm:spPr/>
    </dgm:pt>
  </dgm:ptLst>
  <dgm:cxnLst>
    <dgm:cxn modelId="{E8BC168A-79E5-46E3-A0DD-84E13BBFC7D8}" type="presOf" srcId="{9F44D4EE-6F29-4F04-B8C7-286D11900FDE}" destId="{A4E68C5E-BF1C-443D-8A33-34B9708BDD6E}" srcOrd="0" destOrd="1" presId="urn:microsoft.com/office/officeart/2005/8/layout/chevronAccent+Icon"/>
    <dgm:cxn modelId="{EA5270E0-3115-4CDE-BEB1-8F0C7E0CA116}" srcId="{08FB8BE7-9046-49BA-8DA4-E8F60D721BDD}" destId="{574CA8AC-EBA8-493E-B0BD-AB34E66355A8}" srcOrd="5" destOrd="0" parTransId="{14828EEF-B5B7-47D4-AFAD-568775DBD7ED}" sibTransId="{123E5848-7E89-447B-8317-4AC967A04C6F}"/>
    <dgm:cxn modelId="{F1FA2398-0DE1-4AEE-A061-247FEE1F037E}" srcId="{574CA8AC-EBA8-493E-B0BD-AB34E66355A8}" destId="{93CBEFAF-B80F-4986-85F0-1550F6B65551}" srcOrd="0" destOrd="0" parTransId="{1630542E-BA35-48E3-AF59-894FC9CED37B}" sibTransId="{181777FA-D6E5-4049-B251-E0A485223827}"/>
    <dgm:cxn modelId="{7D2F8613-1013-46E7-9650-59E605EB60C8}" type="presOf" srcId="{AE5B380B-ED8B-49AC-8063-3565E446A461}" destId="{29C86A8E-B54F-4F7F-B480-6B8F7A6CB7ED}" srcOrd="0" destOrd="0" presId="urn:microsoft.com/office/officeart/2005/8/layout/chevronAccent+Icon"/>
    <dgm:cxn modelId="{28C8A12B-5FBB-4037-B7F5-C055FC2B8AE7}" type="presOf" srcId="{1D0A286B-F26B-4F20-98B3-8B33822BA498}" destId="{A1C40702-6E48-4CB5-9BD5-D2B815A10378}" srcOrd="0" destOrd="2" presId="urn:microsoft.com/office/officeart/2005/8/layout/chevronAccent+Icon"/>
    <dgm:cxn modelId="{6ACA3EEA-F551-477E-AB20-04C0A0B9D889}" type="presOf" srcId="{DB516EF1-9A27-4B05-A7CE-E3932DEB0349}" destId="{A1C40702-6E48-4CB5-9BD5-D2B815A10378}" srcOrd="0" destOrd="3" presId="urn:microsoft.com/office/officeart/2005/8/layout/chevronAccent+Icon"/>
    <dgm:cxn modelId="{E9CE2AA0-57B5-4A02-9FC1-474C14046113}" type="presOf" srcId="{28E5D332-C61A-4768-A938-CE07838A3211}" destId="{A4E68C5E-BF1C-443D-8A33-34B9708BDD6E}" srcOrd="0" destOrd="0" presId="urn:microsoft.com/office/officeart/2005/8/layout/chevronAccent+Icon"/>
    <dgm:cxn modelId="{0D4ED80D-BCD2-45F5-BE8A-9376FB1F9C4A}" srcId="{28E5D332-C61A-4768-A938-CE07838A3211}" destId="{9F44D4EE-6F29-4F04-B8C7-286D11900FDE}" srcOrd="0" destOrd="0" parTransId="{7CF808F4-6653-4AB0-8767-006414DB98BE}" sibTransId="{BEABEF4C-086C-42E3-874E-F990776D72C2}"/>
    <dgm:cxn modelId="{B809B299-2CD0-4853-B89E-9BE43D981981}" srcId="{08FB8BE7-9046-49BA-8DA4-E8F60D721BDD}" destId="{AE5B380B-ED8B-49AC-8063-3565E446A461}" srcOrd="1" destOrd="0" parTransId="{7998B23F-28BF-4F0D-879B-7E158C79FA02}" sibTransId="{E4205478-4201-40C1-9E93-CFE541AFF14F}"/>
    <dgm:cxn modelId="{7F4F363E-3CA9-4872-8173-7CDB9F008780}" srcId="{08FB8BE7-9046-49BA-8DA4-E8F60D721BDD}" destId="{C0BD35FC-EAB3-4AF4-BF31-CF07B45EEBC0}" srcOrd="4" destOrd="0" parTransId="{A1D84E37-95C9-4E7C-8DFB-2B0A3EF73D38}" sibTransId="{AA5A4A3A-D73E-479C-B587-3A75021932ED}"/>
    <dgm:cxn modelId="{E4B3135C-5D33-4B85-A6B0-334B12BD8EF0}" type="presOf" srcId="{427C46A4-181D-4DBA-88C7-8B2BAD60C366}" destId="{85CD023C-68C2-4E44-A64C-796B937E312C}" srcOrd="0" destOrd="0" presId="urn:microsoft.com/office/officeart/2005/8/layout/chevronAccent+Icon"/>
    <dgm:cxn modelId="{3DF83556-3F3A-4E66-A14E-A3945FB8327F}" type="presOf" srcId="{93CBEFAF-B80F-4986-85F0-1550F6B65551}" destId="{A1C40702-6E48-4CB5-9BD5-D2B815A10378}" srcOrd="0" destOrd="1" presId="urn:microsoft.com/office/officeart/2005/8/layout/chevronAccent+Icon"/>
    <dgm:cxn modelId="{62AE5E9D-AEC4-449B-8DF0-F3B3140ADD86}" srcId="{AE5B380B-ED8B-49AC-8063-3565E446A461}" destId="{6E3AB35D-BD75-4CBF-8D84-09AEC0C8C01E}" srcOrd="0" destOrd="0" parTransId="{4E07EEE5-9B99-46CC-8880-9949740A51CE}" sibTransId="{B50C539E-9245-46CE-BA9A-FBC819A12CEA}"/>
    <dgm:cxn modelId="{81F009BC-7C0A-46B7-9D65-7F415986975B}" srcId="{574CA8AC-EBA8-493E-B0BD-AB34E66355A8}" destId="{DB516EF1-9A27-4B05-A7CE-E3932DEB0349}" srcOrd="2" destOrd="0" parTransId="{6B979DE6-4C97-4841-968B-BCBC0A33FB01}" sibTransId="{566DB711-B2A1-49E4-8E18-9C6926E25C67}"/>
    <dgm:cxn modelId="{54641E0A-A3C1-4A14-90FA-4CF202322931}" srcId="{08FB8BE7-9046-49BA-8DA4-E8F60D721BDD}" destId="{427C46A4-181D-4DBA-88C7-8B2BAD60C366}" srcOrd="0" destOrd="0" parTransId="{B2718FD5-5847-4E46-B15E-70C6D43D8DB5}" sibTransId="{353F3750-5C82-476C-82C0-910A58D7393F}"/>
    <dgm:cxn modelId="{18F9299D-20EE-4BF1-8B17-54C15CF8BBE7}" srcId="{08FB8BE7-9046-49BA-8DA4-E8F60D721BDD}" destId="{28E5D332-C61A-4768-A938-CE07838A3211}" srcOrd="3" destOrd="0" parTransId="{B809BDFD-157C-40D0-B714-E76E835870E8}" sibTransId="{8B12743B-2F7C-414D-A906-38DABBD36FF5}"/>
    <dgm:cxn modelId="{40DC3400-0413-43B4-BC0F-EE52A917193F}" srcId="{427C46A4-181D-4DBA-88C7-8B2BAD60C366}" destId="{E84E020B-5061-46A1-9F0F-26AF8ED2F788}" srcOrd="0" destOrd="0" parTransId="{78BE37A7-275E-4D6C-B4C5-C8DE4F5EB175}" sibTransId="{54FBCDAA-4A15-4CA5-9179-CE57BDFD478C}"/>
    <dgm:cxn modelId="{9CD16453-D40F-4400-AA41-39174797D902}" type="presOf" srcId="{6E3AB35D-BD75-4CBF-8D84-09AEC0C8C01E}" destId="{29C86A8E-B54F-4F7F-B480-6B8F7A6CB7ED}" srcOrd="0" destOrd="1" presId="urn:microsoft.com/office/officeart/2005/8/layout/chevronAccent+Icon"/>
    <dgm:cxn modelId="{28D5DE47-03D8-447E-922C-8D76AC0FB51A}" type="presOf" srcId="{789D07CD-8A7F-48A6-B817-DD2E6033043A}" destId="{07D63994-64B4-416F-BABC-54548BC4BB76}" srcOrd="0" destOrd="1" presId="urn:microsoft.com/office/officeart/2005/8/layout/chevronAccent+Icon"/>
    <dgm:cxn modelId="{5A6904D7-6DD8-4EBD-AA1F-8D2C8EC74B40}" type="presOf" srcId="{2C6ACD4E-046E-452E-A1F2-8A8546CAEE3C}" destId="{07D63994-64B4-416F-BABC-54548BC4BB76}" srcOrd="0" destOrd="0" presId="urn:microsoft.com/office/officeart/2005/8/layout/chevronAccent+Icon"/>
    <dgm:cxn modelId="{CBB873F3-E847-415B-A59A-7095ABC7C9B4}" type="presOf" srcId="{E84E020B-5061-46A1-9F0F-26AF8ED2F788}" destId="{85CD023C-68C2-4E44-A64C-796B937E312C}" srcOrd="0" destOrd="1" presId="urn:microsoft.com/office/officeart/2005/8/layout/chevronAccent+Icon"/>
    <dgm:cxn modelId="{57E559FF-6E66-4812-821C-FB9C8485C892}" type="presOf" srcId="{6CFE16B6-0B22-4422-B63E-CCC03AFF853E}" destId="{763D880C-F476-4BFF-8AE1-393878964499}" srcOrd="0" destOrd="1" presId="urn:microsoft.com/office/officeart/2005/8/layout/chevronAccent+Icon"/>
    <dgm:cxn modelId="{4051BA0B-A142-417B-8320-37872EC0083B}" srcId="{574CA8AC-EBA8-493E-B0BD-AB34E66355A8}" destId="{1D0A286B-F26B-4F20-98B3-8B33822BA498}" srcOrd="1" destOrd="0" parTransId="{68799D37-F7DE-45D1-9378-69EEC429FED9}" sibTransId="{B6263A98-5BCF-475C-9764-EA2F9A925942}"/>
    <dgm:cxn modelId="{9254CAA9-43E3-438F-BE78-6911CCDC26D3}" type="presOf" srcId="{C0BD35FC-EAB3-4AF4-BF31-CF07B45EEBC0}" destId="{763D880C-F476-4BFF-8AE1-393878964499}" srcOrd="0" destOrd="0" presId="urn:microsoft.com/office/officeart/2005/8/layout/chevronAccent+Icon"/>
    <dgm:cxn modelId="{5DFC35EF-F910-4C59-90F0-8E2B714E7A70}" srcId="{2C6ACD4E-046E-452E-A1F2-8A8546CAEE3C}" destId="{789D07CD-8A7F-48A6-B817-DD2E6033043A}" srcOrd="0" destOrd="0" parTransId="{FB8E8397-0795-4AEE-B41A-12AF231E566B}" sibTransId="{9E650650-BD26-4CF4-ADD8-00EECEB5B422}"/>
    <dgm:cxn modelId="{F8127D76-8950-4701-BD13-76F467607A60}" type="presOf" srcId="{574CA8AC-EBA8-493E-B0BD-AB34E66355A8}" destId="{A1C40702-6E48-4CB5-9BD5-D2B815A10378}" srcOrd="0" destOrd="0" presId="urn:microsoft.com/office/officeart/2005/8/layout/chevronAccent+Icon"/>
    <dgm:cxn modelId="{4D76B362-15E4-4085-9515-D1DD82E8194B}" srcId="{08FB8BE7-9046-49BA-8DA4-E8F60D721BDD}" destId="{2C6ACD4E-046E-452E-A1F2-8A8546CAEE3C}" srcOrd="2" destOrd="0" parTransId="{B237E8FA-338C-4A51-B37D-5F6A48F3F8A6}" sibTransId="{73870DEF-6F44-4CB6-9E36-58488FCE7A17}"/>
    <dgm:cxn modelId="{2F6550C8-92D5-494C-958B-BFA682158547}" srcId="{C0BD35FC-EAB3-4AF4-BF31-CF07B45EEBC0}" destId="{6CFE16B6-0B22-4422-B63E-CCC03AFF853E}" srcOrd="0" destOrd="0" parTransId="{06213B06-F255-4367-BF0A-9411534202F1}" sibTransId="{32187EE9-F225-4579-85FC-9A83AE66E465}"/>
    <dgm:cxn modelId="{3FE6B17C-8524-4E48-8350-7C2ADDA983D4}" type="presOf" srcId="{08FB8BE7-9046-49BA-8DA4-E8F60D721BDD}" destId="{42104F2B-93E0-4674-AABE-E75C34F2FE7A}" srcOrd="0" destOrd="0" presId="urn:microsoft.com/office/officeart/2005/8/layout/chevronAccent+Icon"/>
    <dgm:cxn modelId="{D8EDF477-4031-41AC-84CD-17C87B84E371}" type="presParOf" srcId="{42104F2B-93E0-4674-AABE-E75C34F2FE7A}" destId="{870FB90E-1E4D-43D5-BC54-1FACF3122C84}" srcOrd="0" destOrd="0" presId="urn:microsoft.com/office/officeart/2005/8/layout/chevronAccent+Icon"/>
    <dgm:cxn modelId="{C396EDD9-10D1-4845-92D8-F59D83E5F08E}" type="presParOf" srcId="{870FB90E-1E4D-43D5-BC54-1FACF3122C84}" destId="{B98C1E5E-985A-4A84-8772-9AC5976C456C}" srcOrd="0" destOrd="0" presId="urn:microsoft.com/office/officeart/2005/8/layout/chevronAccent+Icon"/>
    <dgm:cxn modelId="{DE9523F5-E9DC-4F91-846A-558B62DF437D}" type="presParOf" srcId="{870FB90E-1E4D-43D5-BC54-1FACF3122C84}" destId="{85CD023C-68C2-4E44-A64C-796B937E312C}" srcOrd="1" destOrd="0" presId="urn:microsoft.com/office/officeart/2005/8/layout/chevronAccent+Icon"/>
    <dgm:cxn modelId="{8DC131EA-3FAB-47DD-AFF7-3808B0982B1D}" type="presParOf" srcId="{42104F2B-93E0-4674-AABE-E75C34F2FE7A}" destId="{1CD0E102-A802-4EC4-8F54-E44C33BDF623}" srcOrd="1" destOrd="0" presId="urn:microsoft.com/office/officeart/2005/8/layout/chevronAccent+Icon"/>
    <dgm:cxn modelId="{C9F658FB-EFF2-4C95-BFD7-6989143ACEAA}" type="presParOf" srcId="{42104F2B-93E0-4674-AABE-E75C34F2FE7A}" destId="{D473D280-7A8A-4AE9-9C03-DC9904559848}" srcOrd="2" destOrd="0" presId="urn:microsoft.com/office/officeart/2005/8/layout/chevronAccent+Icon"/>
    <dgm:cxn modelId="{6F012C1F-DD17-4097-ABDE-88D275CB02FB}" type="presParOf" srcId="{D473D280-7A8A-4AE9-9C03-DC9904559848}" destId="{5BC5A5F0-A887-43B3-8D89-F854EF0781DF}" srcOrd="0" destOrd="0" presId="urn:microsoft.com/office/officeart/2005/8/layout/chevronAccent+Icon"/>
    <dgm:cxn modelId="{9DCE03C9-A594-4227-996B-5F7556E2D742}" type="presParOf" srcId="{D473D280-7A8A-4AE9-9C03-DC9904559848}" destId="{29C86A8E-B54F-4F7F-B480-6B8F7A6CB7ED}" srcOrd="1" destOrd="0" presId="urn:microsoft.com/office/officeart/2005/8/layout/chevronAccent+Icon"/>
    <dgm:cxn modelId="{327DEC88-2FC7-446F-B381-B8994E5B44B9}" type="presParOf" srcId="{42104F2B-93E0-4674-AABE-E75C34F2FE7A}" destId="{BFC6D9E9-5596-4602-94FD-7337398F5443}" srcOrd="3" destOrd="0" presId="urn:microsoft.com/office/officeart/2005/8/layout/chevronAccent+Icon"/>
    <dgm:cxn modelId="{8832472C-BC59-47C7-938C-63F7EF900C56}" type="presParOf" srcId="{42104F2B-93E0-4674-AABE-E75C34F2FE7A}" destId="{82983EAC-73EC-4221-83C6-5C9198202BFF}" srcOrd="4" destOrd="0" presId="urn:microsoft.com/office/officeart/2005/8/layout/chevronAccent+Icon"/>
    <dgm:cxn modelId="{896E9C9D-5F8C-4024-B554-85158BAE6328}" type="presParOf" srcId="{82983EAC-73EC-4221-83C6-5C9198202BFF}" destId="{875D9020-08EA-43CD-BA81-988EA0E918CD}" srcOrd="0" destOrd="0" presId="urn:microsoft.com/office/officeart/2005/8/layout/chevronAccent+Icon"/>
    <dgm:cxn modelId="{07FC1BFF-033C-4BEB-B1C0-F3FDD4C61646}" type="presParOf" srcId="{82983EAC-73EC-4221-83C6-5C9198202BFF}" destId="{07D63994-64B4-416F-BABC-54548BC4BB76}" srcOrd="1" destOrd="0" presId="urn:microsoft.com/office/officeart/2005/8/layout/chevronAccent+Icon"/>
    <dgm:cxn modelId="{1B48FAC5-B7D9-4F23-A9F6-F50E81ACF896}" type="presParOf" srcId="{42104F2B-93E0-4674-AABE-E75C34F2FE7A}" destId="{85C0CB09-CD26-406E-BE07-628ACF9EE4AA}" srcOrd="5" destOrd="0" presId="urn:microsoft.com/office/officeart/2005/8/layout/chevronAccent+Icon"/>
    <dgm:cxn modelId="{E3A017F3-AA87-4094-95BE-BC44160F63A2}" type="presParOf" srcId="{42104F2B-93E0-4674-AABE-E75C34F2FE7A}" destId="{5A218082-86E1-48EC-9C16-D3C5DAB93D7A}" srcOrd="6" destOrd="0" presId="urn:microsoft.com/office/officeart/2005/8/layout/chevronAccent+Icon"/>
    <dgm:cxn modelId="{3D2E0AE7-3CFD-442F-B340-4AEBDE9EC352}" type="presParOf" srcId="{5A218082-86E1-48EC-9C16-D3C5DAB93D7A}" destId="{95CD099A-3887-45D0-B7A4-7FA39369140D}" srcOrd="0" destOrd="0" presId="urn:microsoft.com/office/officeart/2005/8/layout/chevronAccent+Icon"/>
    <dgm:cxn modelId="{F2E4736D-06E8-464D-94F4-3B44DCD9BD5E}" type="presParOf" srcId="{5A218082-86E1-48EC-9C16-D3C5DAB93D7A}" destId="{A4E68C5E-BF1C-443D-8A33-34B9708BDD6E}" srcOrd="1" destOrd="0" presId="urn:microsoft.com/office/officeart/2005/8/layout/chevronAccent+Icon"/>
    <dgm:cxn modelId="{5353E6E4-10E6-4748-BCE6-6C15EAFA4222}" type="presParOf" srcId="{42104F2B-93E0-4674-AABE-E75C34F2FE7A}" destId="{62C69592-1588-4BE6-BD0A-2558EB29BBF9}" srcOrd="7" destOrd="0" presId="urn:microsoft.com/office/officeart/2005/8/layout/chevronAccent+Icon"/>
    <dgm:cxn modelId="{5F22C79E-87A5-49EB-95B8-DCAEA33590DF}" type="presParOf" srcId="{42104F2B-93E0-4674-AABE-E75C34F2FE7A}" destId="{1AE9D304-8124-4F3F-9973-9B62848539F0}" srcOrd="8" destOrd="0" presId="urn:microsoft.com/office/officeart/2005/8/layout/chevronAccent+Icon"/>
    <dgm:cxn modelId="{44F1FB8C-1E95-4607-AAC0-7D8B011EAF41}" type="presParOf" srcId="{1AE9D304-8124-4F3F-9973-9B62848539F0}" destId="{25B935D9-9342-4AA1-B353-E6EC4DBA4CF2}" srcOrd="0" destOrd="0" presId="urn:microsoft.com/office/officeart/2005/8/layout/chevronAccent+Icon"/>
    <dgm:cxn modelId="{14EFC283-8CB5-4229-83ED-FECE50B74D8A}" type="presParOf" srcId="{1AE9D304-8124-4F3F-9973-9B62848539F0}" destId="{763D880C-F476-4BFF-8AE1-393878964499}" srcOrd="1" destOrd="0" presId="urn:microsoft.com/office/officeart/2005/8/layout/chevronAccent+Icon"/>
    <dgm:cxn modelId="{3E0DECAD-55FE-4BF0-A3FB-6731850C2625}" type="presParOf" srcId="{42104F2B-93E0-4674-AABE-E75C34F2FE7A}" destId="{173170D8-AA5B-42F7-99D2-4A36EBF11204}" srcOrd="9" destOrd="0" presId="urn:microsoft.com/office/officeart/2005/8/layout/chevronAccent+Icon"/>
    <dgm:cxn modelId="{5E5F40A4-C745-468D-9167-3E23DA5B13B3}" type="presParOf" srcId="{42104F2B-93E0-4674-AABE-E75C34F2FE7A}" destId="{AF70592B-BCFC-4391-B296-717B5EC277A7}" srcOrd="10" destOrd="0" presId="urn:microsoft.com/office/officeart/2005/8/layout/chevronAccent+Icon"/>
    <dgm:cxn modelId="{08B5309B-2FDC-4795-8983-60164720DA75}" type="presParOf" srcId="{AF70592B-BCFC-4391-B296-717B5EC277A7}" destId="{D163073E-AE37-4616-9C09-FEF9FAC9A3AD}" srcOrd="0" destOrd="0" presId="urn:microsoft.com/office/officeart/2005/8/layout/chevronAccent+Icon"/>
    <dgm:cxn modelId="{5CC1BC20-6651-4C93-84D6-FE1438ECB8F1}" type="presParOf" srcId="{AF70592B-BCFC-4391-B296-717B5EC277A7}" destId="{A1C40702-6E48-4CB5-9BD5-D2B815A10378}" srcOrd="1" destOrd="0" presId="urn:microsoft.com/office/officeart/2005/8/layout/chevronAccent+Icon"/>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B43D81-2DF9-4B47-BA07-0D3BF49C68DD}"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B67FA8E4-AAE9-4A59-AC56-3F7DC90EA9A8}">
      <dgm:prSet phldrT="[Text]"/>
      <dgm:spPr/>
      <dgm:t>
        <a:bodyPr/>
        <a:lstStyle/>
        <a:p>
          <a:r>
            <a:rPr lang="en-US" dirty="0"/>
            <a:t>People involved</a:t>
          </a:r>
        </a:p>
      </dgm:t>
    </dgm:pt>
    <dgm:pt modelId="{373EEA81-E00F-4BA0-BA4A-AADD4EC6F3D0}" type="parTrans" cxnId="{D3189DF4-84C1-4C1F-BC89-1FF90EFCD85D}">
      <dgm:prSet/>
      <dgm:spPr/>
      <dgm:t>
        <a:bodyPr/>
        <a:lstStyle/>
        <a:p>
          <a:endParaRPr lang="en-US"/>
        </a:p>
      </dgm:t>
    </dgm:pt>
    <dgm:pt modelId="{3BBC9727-C4CD-47B5-81E2-C90385035362}" type="sibTrans" cxnId="{D3189DF4-84C1-4C1F-BC89-1FF90EFCD85D}">
      <dgm:prSet/>
      <dgm:spPr/>
      <dgm:t>
        <a:bodyPr/>
        <a:lstStyle/>
        <a:p>
          <a:endParaRPr lang="en-US"/>
        </a:p>
      </dgm:t>
    </dgm:pt>
    <dgm:pt modelId="{2FF4FD15-2B22-4B87-B9D5-A605181E9BF2}">
      <dgm:prSet phldrT="[Text]" custT="1"/>
      <dgm:spPr/>
      <dgm:t>
        <a:bodyPr/>
        <a:lstStyle/>
        <a:p>
          <a:r>
            <a:rPr lang="en-US" sz="1200" dirty="0"/>
            <a:t>Organizer/ Maximizer</a:t>
          </a:r>
        </a:p>
      </dgm:t>
    </dgm:pt>
    <dgm:pt modelId="{4447B536-91C5-4B91-ABC2-B037501897B3}" type="parTrans" cxnId="{94EBAF02-D63C-4464-A919-E5505A5C401F}">
      <dgm:prSet/>
      <dgm:spPr/>
      <dgm:t>
        <a:bodyPr/>
        <a:lstStyle/>
        <a:p>
          <a:endParaRPr lang="en-US"/>
        </a:p>
      </dgm:t>
    </dgm:pt>
    <dgm:pt modelId="{8719FFBD-09E2-430E-A333-DBE2FC4F3E40}" type="sibTrans" cxnId="{94EBAF02-D63C-4464-A919-E5505A5C401F}">
      <dgm:prSet/>
      <dgm:spPr/>
      <dgm:t>
        <a:bodyPr/>
        <a:lstStyle/>
        <a:p>
          <a:endParaRPr lang="en-US"/>
        </a:p>
      </dgm:t>
    </dgm:pt>
    <dgm:pt modelId="{5323675D-A939-4216-A60F-7A828D8DAA59}">
      <dgm:prSet phldrT="[Text]"/>
      <dgm:spPr/>
      <dgm:t>
        <a:bodyPr/>
        <a:lstStyle/>
        <a:p>
          <a:r>
            <a:rPr lang="en-US" dirty="0"/>
            <a:t>Philosophy</a:t>
          </a:r>
        </a:p>
      </dgm:t>
    </dgm:pt>
    <dgm:pt modelId="{BB9F64CB-0137-4763-9434-BA70F6E7CC50}" type="parTrans" cxnId="{C66465C6-9CAA-4CB6-AFE3-5FA674C61EC6}">
      <dgm:prSet/>
      <dgm:spPr/>
      <dgm:t>
        <a:bodyPr/>
        <a:lstStyle/>
        <a:p>
          <a:endParaRPr lang="en-US"/>
        </a:p>
      </dgm:t>
    </dgm:pt>
    <dgm:pt modelId="{8F053DF1-B4B6-4C8B-99B9-B93159F8F1B0}" type="sibTrans" cxnId="{C66465C6-9CAA-4CB6-AFE3-5FA674C61EC6}">
      <dgm:prSet/>
      <dgm:spPr/>
      <dgm:t>
        <a:bodyPr/>
        <a:lstStyle/>
        <a:p>
          <a:endParaRPr lang="en-US"/>
        </a:p>
      </dgm:t>
    </dgm:pt>
    <dgm:pt modelId="{2ED91F4C-DB28-4F43-A0EE-DAB42BCEA290}">
      <dgm:prSet phldrT="[Text]"/>
      <dgm:spPr/>
      <dgm:t>
        <a:bodyPr/>
        <a:lstStyle/>
        <a:p>
          <a:r>
            <a:rPr lang="en-US" dirty="0"/>
            <a:t>Mission / Why?</a:t>
          </a:r>
        </a:p>
      </dgm:t>
    </dgm:pt>
    <dgm:pt modelId="{DD8569DD-8B97-481D-959E-AE929E398D73}" type="parTrans" cxnId="{426FE3D3-726B-4714-ADE6-3ABAD77A8D1D}">
      <dgm:prSet/>
      <dgm:spPr/>
      <dgm:t>
        <a:bodyPr/>
        <a:lstStyle/>
        <a:p>
          <a:endParaRPr lang="en-US"/>
        </a:p>
      </dgm:t>
    </dgm:pt>
    <dgm:pt modelId="{86F9AFAA-6E3B-4B9C-9542-4D61AEE734E1}" type="sibTrans" cxnId="{426FE3D3-726B-4714-ADE6-3ABAD77A8D1D}">
      <dgm:prSet/>
      <dgm:spPr/>
      <dgm:t>
        <a:bodyPr/>
        <a:lstStyle/>
        <a:p>
          <a:endParaRPr lang="en-US"/>
        </a:p>
      </dgm:t>
    </dgm:pt>
    <dgm:pt modelId="{4C06DF8A-7021-493B-9AA5-93373AF0355E}">
      <dgm:prSet phldrT="[Text]"/>
      <dgm:spPr/>
      <dgm:t>
        <a:bodyPr/>
        <a:lstStyle/>
        <a:p>
          <a:r>
            <a:rPr lang="en-US" dirty="0"/>
            <a:t>Students / Leadership</a:t>
          </a:r>
        </a:p>
      </dgm:t>
    </dgm:pt>
    <dgm:pt modelId="{11CA0041-5ED7-4046-AF44-B570FED20413}" type="parTrans" cxnId="{B32689AE-2ADB-402E-90A6-1A7F46615850}">
      <dgm:prSet/>
      <dgm:spPr/>
      <dgm:t>
        <a:bodyPr/>
        <a:lstStyle/>
        <a:p>
          <a:endParaRPr lang="en-US"/>
        </a:p>
      </dgm:t>
    </dgm:pt>
    <dgm:pt modelId="{86A9E723-45CA-4F3C-9DEE-3443AE43C875}" type="sibTrans" cxnId="{B32689AE-2ADB-402E-90A6-1A7F46615850}">
      <dgm:prSet/>
      <dgm:spPr/>
      <dgm:t>
        <a:bodyPr/>
        <a:lstStyle/>
        <a:p>
          <a:endParaRPr lang="en-US"/>
        </a:p>
      </dgm:t>
    </dgm:pt>
    <dgm:pt modelId="{B561754B-FC0F-446A-BBDE-05E2DFA4B48C}">
      <dgm:prSet phldrT="[Text]"/>
      <dgm:spPr/>
      <dgm:t>
        <a:bodyPr/>
        <a:lstStyle/>
        <a:p>
          <a:r>
            <a:rPr lang="en-US" dirty="0"/>
            <a:t>Feedback loop</a:t>
          </a:r>
        </a:p>
      </dgm:t>
    </dgm:pt>
    <dgm:pt modelId="{F8944566-F43C-4161-84D7-85DE386E8BC3}" type="parTrans" cxnId="{245D1E8C-D735-4234-91FE-2884A38F6425}">
      <dgm:prSet/>
      <dgm:spPr/>
      <dgm:t>
        <a:bodyPr/>
        <a:lstStyle/>
        <a:p>
          <a:endParaRPr lang="en-US"/>
        </a:p>
      </dgm:t>
    </dgm:pt>
    <dgm:pt modelId="{EC781BE8-6431-45A0-B082-37B4196EE751}" type="sibTrans" cxnId="{245D1E8C-D735-4234-91FE-2884A38F6425}">
      <dgm:prSet/>
      <dgm:spPr/>
      <dgm:t>
        <a:bodyPr/>
        <a:lstStyle/>
        <a:p>
          <a:endParaRPr lang="en-US"/>
        </a:p>
      </dgm:t>
    </dgm:pt>
    <dgm:pt modelId="{2E82B03F-6BC6-4D00-8E30-EE97981603A5}">
      <dgm:prSet phldrT="[Text]"/>
      <dgm:spPr/>
      <dgm:t>
        <a:bodyPr/>
        <a:lstStyle/>
        <a:p>
          <a:r>
            <a:rPr lang="en-US" dirty="0"/>
            <a:t>Tools and resources</a:t>
          </a:r>
        </a:p>
      </dgm:t>
    </dgm:pt>
    <dgm:pt modelId="{D32B02F2-87E8-423E-AB0A-E5735DDE5A25}" type="parTrans" cxnId="{CC9F0E99-C929-474B-938D-333F63B9059A}">
      <dgm:prSet/>
      <dgm:spPr/>
      <dgm:t>
        <a:bodyPr/>
        <a:lstStyle/>
        <a:p>
          <a:endParaRPr lang="en-US"/>
        </a:p>
      </dgm:t>
    </dgm:pt>
    <dgm:pt modelId="{FD8F91CC-2516-4BFB-A6E3-F6746F4A3A3F}" type="sibTrans" cxnId="{CC9F0E99-C929-474B-938D-333F63B9059A}">
      <dgm:prSet/>
      <dgm:spPr/>
      <dgm:t>
        <a:bodyPr/>
        <a:lstStyle/>
        <a:p>
          <a:endParaRPr lang="en-US"/>
        </a:p>
      </dgm:t>
    </dgm:pt>
    <dgm:pt modelId="{6A0DE8AE-EFDC-4F52-A2FB-52CC1E0C6ABE}">
      <dgm:prSet phldrT="[Text]"/>
      <dgm:spPr/>
      <dgm:t>
        <a:bodyPr/>
        <a:lstStyle/>
        <a:p>
          <a:r>
            <a:rPr lang="en-US" dirty="0"/>
            <a:t>You must spend but spend wisely</a:t>
          </a:r>
        </a:p>
      </dgm:t>
    </dgm:pt>
    <dgm:pt modelId="{3A631FF9-0865-4F5B-8949-56DEDB2E5510}" type="parTrans" cxnId="{28C5B5D5-BEFD-4224-AE26-FF666C039AA0}">
      <dgm:prSet/>
      <dgm:spPr/>
      <dgm:t>
        <a:bodyPr/>
        <a:lstStyle/>
        <a:p>
          <a:endParaRPr lang="en-US"/>
        </a:p>
      </dgm:t>
    </dgm:pt>
    <dgm:pt modelId="{F14E3D3E-D2CD-4FDB-832C-31366B6893DE}" type="sibTrans" cxnId="{28C5B5D5-BEFD-4224-AE26-FF666C039AA0}">
      <dgm:prSet/>
      <dgm:spPr/>
      <dgm:t>
        <a:bodyPr/>
        <a:lstStyle/>
        <a:p>
          <a:endParaRPr lang="en-US"/>
        </a:p>
      </dgm:t>
    </dgm:pt>
    <dgm:pt modelId="{A9C5691D-907D-4C32-991E-4CDD65814306}">
      <dgm:prSet custT="1"/>
      <dgm:spPr/>
      <dgm:t>
        <a:bodyPr/>
        <a:lstStyle/>
        <a:p>
          <a:r>
            <a:rPr lang="en-US" sz="1200" dirty="0"/>
            <a:t>Cheerleader</a:t>
          </a:r>
        </a:p>
      </dgm:t>
    </dgm:pt>
    <dgm:pt modelId="{7DA731BE-7796-4465-AFD2-564A4238E407}" type="parTrans" cxnId="{D354FEA1-0B75-44D0-B0E1-C73743A7F8F7}">
      <dgm:prSet/>
      <dgm:spPr/>
      <dgm:t>
        <a:bodyPr/>
        <a:lstStyle/>
        <a:p>
          <a:endParaRPr lang="en-US"/>
        </a:p>
      </dgm:t>
    </dgm:pt>
    <dgm:pt modelId="{766AA047-6407-4757-B902-0E50D62AAA43}" type="sibTrans" cxnId="{D354FEA1-0B75-44D0-B0E1-C73743A7F8F7}">
      <dgm:prSet/>
      <dgm:spPr/>
      <dgm:t>
        <a:bodyPr/>
        <a:lstStyle/>
        <a:p>
          <a:endParaRPr lang="en-US"/>
        </a:p>
      </dgm:t>
    </dgm:pt>
    <dgm:pt modelId="{A170124E-74B6-4232-809F-6ADD4E63F7FA}">
      <dgm:prSet custT="1"/>
      <dgm:spPr/>
      <dgm:t>
        <a:bodyPr/>
        <a:lstStyle/>
        <a:p>
          <a:r>
            <a:rPr lang="en-US" sz="1200" dirty="0"/>
            <a:t>Tinkerer</a:t>
          </a:r>
        </a:p>
      </dgm:t>
    </dgm:pt>
    <dgm:pt modelId="{E8DC4A55-B180-4C00-9AEC-D9443827881D}" type="parTrans" cxnId="{9CE3A974-B21B-48B5-B961-9324F57E09D2}">
      <dgm:prSet/>
      <dgm:spPr/>
      <dgm:t>
        <a:bodyPr/>
        <a:lstStyle/>
        <a:p>
          <a:endParaRPr lang="en-US"/>
        </a:p>
      </dgm:t>
    </dgm:pt>
    <dgm:pt modelId="{557F5E5A-95E0-41AB-8371-71B375E21A64}" type="sibTrans" cxnId="{9CE3A974-B21B-48B5-B961-9324F57E09D2}">
      <dgm:prSet/>
      <dgm:spPr/>
      <dgm:t>
        <a:bodyPr/>
        <a:lstStyle/>
        <a:p>
          <a:endParaRPr lang="en-US"/>
        </a:p>
      </dgm:t>
    </dgm:pt>
    <dgm:pt modelId="{F1E79179-961B-4108-8BB7-F313294FF0AF}">
      <dgm:prSet phldrT="[Text]"/>
      <dgm:spPr/>
      <dgm:t>
        <a:bodyPr/>
        <a:lstStyle/>
        <a:p>
          <a:r>
            <a:rPr lang="en-US" dirty="0" err="1"/>
            <a:t>Defn</a:t>
          </a:r>
          <a:r>
            <a:rPr lang="en-US" dirty="0"/>
            <a:t>. of Success</a:t>
          </a:r>
        </a:p>
      </dgm:t>
    </dgm:pt>
    <dgm:pt modelId="{97F36D4A-DB05-4669-B67E-F6F8FA0AD28A}" type="parTrans" cxnId="{F4F0891F-C73E-4660-AAFC-45B41EA16A88}">
      <dgm:prSet/>
      <dgm:spPr/>
      <dgm:t>
        <a:bodyPr/>
        <a:lstStyle/>
        <a:p>
          <a:endParaRPr lang="en-US"/>
        </a:p>
      </dgm:t>
    </dgm:pt>
    <dgm:pt modelId="{4DF0D5EE-BF61-45FC-8F1F-9951A5DD1F40}" type="sibTrans" cxnId="{F4F0891F-C73E-4660-AAFC-45B41EA16A88}">
      <dgm:prSet/>
      <dgm:spPr/>
      <dgm:t>
        <a:bodyPr/>
        <a:lstStyle/>
        <a:p>
          <a:endParaRPr lang="en-US"/>
        </a:p>
      </dgm:t>
    </dgm:pt>
    <dgm:pt modelId="{A27A9AE2-D8C4-48D2-8E2C-E0501FD24CAF}">
      <dgm:prSet phldrT="[Text]"/>
      <dgm:spPr/>
      <dgm:t>
        <a:bodyPr/>
        <a:lstStyle/>
        <a:p>
          <a:r>
            <a:rPr lang="en-US" dirty="0"/>
            <a:t>Scale</a:t>
          </a:r>
        </a:p>
      </dgm:t>
    </dgm:pt>
    <dgm:pt modelId="{5E91C9CA-A1FB-4325-88D3-97E03FB4D266}" type="parTrans" cxnId="{CCDDD6B8-EFC2-44C9-A2A2-ADADA3811772}">
      <dgm:prSet/>
      <dgm:spPr/>
      <dgm:t>
        <a:bodyPr/>
        <a:lstStyle/>
        <a:p>
          <a:endParaRPr lang="en-US"/>
        </a:p>
      </dgm:t>
    </dgm:pt>
    <dgm:pt modelId="{C18AE52D-1511-4DC1-85C3-8A0CCF75DC49}" type="sibTrans" cxnId="{CCDDD6B8-EFC2-44C9-A2A2-ADADA3811772}">
      <dgm:prSet/>
      <dgm:spPr/>
      <dgm:t>
        <a:bodyPr/>
        <a:lstStyle/>
        <a:p>
          <a:endParaRPr lang="en-US"/>
        </a:p>
      </dgm:t>
    </dgm:pt>
    <dgm:pt modelId="{1B4B554E-65D5-4ED8-85B8-5F38B8703F10}" type="pres">
      <dgm:prSet presAssocID="{EFB43D81-2DF9-4B47-BA07-0D3BF49C68DD}" presName="cycleMatrixDiagram" presStyleCnt="0">
        <dgm:presLayoutVars>
          <dgm:chMax val="1"/>
          <dgm:dir/>
          <dgm:animLvl val="lvl"/>
          <dgm:resizeHandles val="exact"/>
        </dgm:presLayoutVars>
      </dgm:prSet>
      <dgm:spPr/>
    </dgm:pt>
    <dgm:pt modelId="{CCE73F9C-324B-487D-95EF-18F095A906DE}" type="pres">
      <dgm:prSet presAssocID="{EFB43D81-2DF9-4B47-BA07-0D3BF49C68DD}" presName="children" presStyleCnt="0"/>
      <dgm:spPr/>
    </dgm:pt>
    <dgm:pt modelId="{E6E312FD-9E3C-4E3C-82F3-D4F2EBE5B062}" type="pres">
      <dgm:prSet presAssocID="{EFB43D81-2DF9-4B47-BA07-0D3BF49C68DD}" presName="child1group" presStyleCnt="0"/>
      <dgm:spPr/>
    </dgm:pt>
    <dgm:pt modelId="{62CE4342-A937-4E46-A701-9C5064C802ED}" type="pres">
      <dgm:prSet presAssocID="{EFB43D81-2DF9-4B47-BA07-0D3BF49C68DD}" presName="child1" presStyleLbl="bgAcc1" presStyleIdx="0" presStyleCnt="4"/>
      <dgm:spPr/>
    </dgm:pt>
    <dgm:pt modelId="{085CD93E-6228-4381-B9C0-B0BF793C8660}" type="pres">
      <dgm:prSet presAssocID="{EFB43D81-2DF9-4B47-BA07-0D3BF49C68DD}" presName="child1Text" presStyleLbl="bgAcc1" presStyleIdx="0" presStyleCnt="4">
        <dgm:presLayoutVars>
          <dgm:bulletEnabled val="1"/>
        </dgm:presLayoutVars>
      </dgm:prSet>
      <dgm:spPr/>
    </dgm:pt>
    <dgm:pt modelId="{9E5B1C07-3651-4FA3-A553-12778F50DF02}" type="pres">
      <dgm:prSet presAssocID="{EFB43D81-2DF9-4B47-BA07-0D3BF49C68DD}" presName="child2group" presStyleCnt="0"/>
      <dgm:spPr/>
    </dgm:pt>
    <dgm:pt modelId="{DAB64CE4-044F-43F2-A538-505FA5BFA539}" type="pres">
      <dgm:prSet presAssocID="{EFB43D81-2DF9-4B47-BA07-0D3BF49C68DD}" presName="child2" presStyleLbl="bgAcc1" presStyleIdx="1" presStyleCnt="4"/>
      <dgm:spPr/>
    </dgm:pt>
    <dgm:pt modelId="{7BCCE05B-9F32-4DF3-B34B-A7967E9CF936}" type="pres">
      <dgm:prSet presAssocID="{EFB43D81-2DF9-4B47-BA07-0D3BF49C68DD}" presName="child2Text" presStyleLbl="bgAcc1" presStyleIdx="1" presStyleCnt="4">
        <dgm:presLayoutVars>
          <dgm:bulletEnabled val="1"/>
        </dgm:presLayoutVars>
      </dgm:prSet>
      <dgm:spPr/>
    </dgm:pt>
    <dgm:pt modelId="{4919F399-17C3-4DDC-84DE-A2B2352F9AB7}" type="pres">
      <dgm:prSet presAssocID="{EFB43D81-2DF9-4B47-BA07-0D3BF49C68DD}" presName="child3group" presStyleCnt="0"/>
      <dgm:spPr/>
    </dgm:pt>
    <dgm:pt modelId="{6205D13D-4989-4809-89C2-C2630854B6E5}" type="pres">
      <dgm:prSet presAssocID="{EFB43D81-2DF9-4B47-BA07-0D3BF49C68DD}" presName="child3" presStyleLbl="bgAcc1" presStyleIdx="2" presStyleCnt="4"/>
      <dgm:spPr/>
    </dgm:pt>
    <dgm:pt modelId="{EDBC0368-6409-4C41-831B-FA4096A33C90}" type="pres">
      <dgm:prSet presAssocID="{EFB43D81-2DF9-4B47-BA07-0D3BF49C68DD}" presName="child3Text" presStyleLbl="bgAcc1" presStyleIdx="2" presStyleCnt="4">
        <dgm:presLayoutVars>
          <dgm:bulletEnabled val="1"/>
        </dgm:presLayoutVars>
      </dgm:prSet>
      <dgm:spPr/>
    </dgm:pt>
    <dgm:pt modelId="{1E30A37E-3938-4296-9B4A-EFCB0581EC23}" type="pres">
      <dgm:prSet presAssocID="{EFB43D81-2DF9-4B47-BA07-0D3BF49C68DD}" presName="child4group" presStyleCnt="0"/>
      <dgm:spPr/>
    </dgm:pt>
    <dgm:pt modelId="{C2C2C0BE-8C4F-48B4-8CF0-2B60264822C1}" type="pres">
      <dgm:prSet presAssocID="{EFB43D81-2DF9-4B47-BA07-0D3BF49C68DD}" presName="child4" presStyleLbl="bgAcc1" presStyleIdx="3" presStyleCnt="4"/>
      <dgm:spPr/>
    </dgm:pt>
    <dgm:pt modelId="{6CEF3A53-9F83-4792-B2D3-D56CBE5F7202}" type="pres">
      <dgm:prSet presAssocID="{EFB43D81-2DF9-4B47-BA07-0D3BF49C68DD}" presName="child4Text" presStyleLbl="bgAcc1" presStyleIdx="3" presStyleCnt="4">
        <dgm:presLayoutVars>
          <dgm:bulletEnabled val="1"/>
        </dgm:presLayoutVars>
      </dgm:prSet>
      <dgm:spPr/>
    </dgm:pt>
    <dgm:pt modelId="{3B7B65C7-9EE9-4FF7-9BE2-7F5938D331EA}" type="pres">
      <dgm:prSet presAssocID="{EFB43D81-2DF9-4B47-BA07-0D3BF49C68DD}" presName="childPlaceholder" presStyleCnt="0"/>
      <dgm:spPr/>
    </dgm:pt>
    <dgm:pt modelId="{84992EFA-AF4F-40B5-8770-B8DAEA7C8D06}" type="pres">
      <dgm:prSet presAssocID="{EFB43D81-2DF9-4B47-BA07-0D3BF49C68DD}" presName="circle" presStyleCnt="0"/>
      <dgm:spPr/>
    </dgm:pt>
    <dgm:pt modelId="{CCD397C1-9805-449C-BC7F-F7D3889C1502}" type="pres">
      <dgm:prSet presAssocID="{EFB43D81-2DF9-4B47-BA07-0D3BF49C68DD}" presName="quadrant1" presStyleLbl="node1" presStyleIdx="0" presStyleCnt="4" custLinFactNeighborX="330">
        <dgm:presLayoutVars>
          <dgm:chMax val="1"/>
          <dgm:bulletEnabled val="1"/>
        </dgm:presLayoutVars>
      </dgm:prSet>
      <dgm:spPr/>
    </dgm:pt>
    <dgm:pt modelId="{24CB7450-32C5-4DF3-9B6F-6C5B89E1458C}" type="pres">
      <dgm:prSet presAssocID="{EFB43D81-2DF9-4B47-BA07-0D3BF49C68DD}" presName="quadrant2" presStyleLbl="node1" presStyleIdx="1" presStyleCnt="4">
        <dgm:presLayoutVars>
          <dgm:chMax val="1"/>
          <dgm:bulletEnabled val="1"/>
        </dgm:presLayoutVars>
      </dgm:prSet>
      <dgm:spPr/>
    </dgm:pt>
    <dgm:pt modelId="{EC9B43B1-4744-4B95-8A99-DBF06E241E2F}" type="pres">
      <dgm:prSet presAssocID="{EFB43D81-2DF9-4B47-BA07-0D3BF49C68DD}" presName="quadrant3" presStyleLbl="node1" presStyleIdx="2" presStyleCnt="4">
        <dgm:presLayoutVars>
          <dgm:chMax val="1"/>
          <dgm:bulletEnabled val="1"/>
        </dgm:presLayoutVars>
      </dgm:prSet>
      <dgm:spPr/>
    </dgm:pt>
    <dgm:pt modelId="{AA9CD268-7893-4EB3-9883-67E9ED6C6E44}" type="pres">
      <dgm:prSet presAssocID="{EFB43D81-2DF9-4B47-BA07-0D3BF49C68DD}" presName="quadrant4" presStyleLbl="node1" presStyleIdx="3" presStyleCnt="4">
        <dgm:presLayoutVars>
          <dgm:chMax val="1"/>
          <dgm:bulletEnabled val="1"/>
        </dgm:presLayoutVars>
      </dgm:prSet>
      <dgm:spPr/>
    </dgm:pt>
    <dgm:pt modelId="{C3503321-CCF4-4DA0-B6E6-7CF16D4B4A4B}" type="pres">
      <dgm:prSet presAssocID="{EFB43D81-2DF9-4B47-BA07-0D3BF49C68DD}" presName="quadrantPlaceholder" presStyleCnt="0"/>
      <dgm:spPr/>
    </dgm:pt>
    <dgm:pt modelId="{93EB53A1-8ADA-45D3-A179-FE8A4582EF0A}" type="pres">
      <dgm:prSet presAssocID="{EFB43D81-2DF9-4B47-BA07-0D3BF49C68DD}" presName="center1" presStyleLbl="fgShp" presStyleIdx="0" presStyleCnt="2" custLinFactNeighborX="16" custLinFactNeighborY="5975"/>
      <dgm:spPr/>
    </dgm:pt>
    <dgm:pt modelId="{D01C16E3-C4B7-40FE-B094-B39BBDF2FCAF}" type="pres">
      <dgm:prSet presAssocID="{EFB43D81-2DF9-4B47-BA07-0D3BF49C68DD}" presName="center2" presStyleLbl="fgShp" presStyleIdx="1" presStyleCnt="2" custLinFactNeighborX="456" custLinFactNeighborY="-7280"/>
      <dgm:spPr/>
    </dgm:pt>
  </dgm:ptLst>
  <dgm:cxnLst>
    <dgm:cxn modelId="{DA8F33E6-166C-4393-8EF4-A3CE93C781F9}" type="presOf" srcId="{F1E79179-961B-4108-8BB7-F313294FF0AF}" destId="{7BCCE05B-9F32-4DF3-B34B-A7967E9CF936}" srcOrd="1" destOrd="1" presId="urn:microsoft.com/office/officeart/2005/8/layout/cycle4"/>
    <dgm:cxn modelId="{DF551DA9-1425-4BB3-9345-F818563DE89F}" type="presOf" srcId="{2ED91F4C-DB28-4F43-A0EE-DAB42BCEA290}" destId="{7BCCE05B-9F32-4DF3-B34B-A7967E9CF936}" srcOrd="1" destOrd="0" presId="urn:microsoft.com/office/officeart/2005/8/layout/cycle4"/>
    <dgm:cxn modelId="{BFCAA783-E515-497A-982A-A4E771EAB7DD}" type="presOf" srcId="{6A0DE8AE-EFDC-4F52-A2FB-52CC1E0C6ABE}" destId="{6CEF3A53-9F83-4792-B2D3-D56CBE5F7202}" srcOrd="1" destOrd="0" presId="urn:microsoft.com/office/officeart/2005/8/layout/cycle4"/>
    <dgm:cxn modelId="{B32689AE-2ADB-402E-90A6-1A7F46615850}" srcId="{EFB43D81-2DF9-4B47-BA07-0D3BF49C68DD}" destId="{4C06DF8A-7021-493B-9AA5-93373AF0355E}" srcOrd="2" destOrd="0" parTransId="{11CA0041-5ED7-4046-AF44-B570FED20413}" sibTransId="{86A9E723-45CA-4F3C-9DEE-3443AE43C875}"/>
    <dgm:cxn modelId="{FE4F87D0-D5A8-4C45-855B-C1E18CDF5251}" type="presOf" srcId="{B67FA8E4-AAE9-4A59-AC56-3F7DC90EA9A8}" destId="{CCD397C1-9805-449C-BC7F-F7D3889C1502}" srcOrd="0" destOrd="0" presId="urn:microsoft.com/office/officeart/2005/8/layout/cycle4"/>
    <dgm:cxn modelId="{D3189DF4-84C1-4C1F-BC89-1FF90EFCD85D}" srcId="{EFB43D81-2DF9-4B47-BA07-0D3BF49C68DD}" destId="{B67FA8E4-AAE9-4A59-AC56-3F7DC90EA9A8}" srcOrd="0" destOrd="0" parTransId="{373EEA81-E00F-4BA0-BA4A-AADD4EC6F3D0}" sibTransId="{3BBC9727-C4CD-47B5-81E2-C90385035362}"/>
    <dgm:cxn modelId="{79D6EFFE-D7B9-4284-B9C6-34200C20DD37}" type="presOf" srcId="{F1E79179-961B-4108-8BB7-F313294FF0AF}" destId="{DAB64CE4-044F-43F2-A538-505FA5BFA539}" srcOrd="0" destOrd="1" presId="urn:microsoft.com/office/officeart/2005/8/layout/cycle4"/>
    <dgm:cxn modelId="{060E9033-20BB-427E-AF1B-52127BD08E81}" type="presOf" srcId="{B561754B-FC0F-446A-BBDE-05E2DFA4B48C}" destId="{EDBC0368-6409-4C41-831B-FA4096A33C90}" srcOrd="1" destOrd="0" presId="urn:microsoft.com/office/officeart/2005/8/layout/cycle4"/>
    <dgm:cxn modelId="{15A763A4-6AC7-4F04-9CF8-F076C64078F0}" type="presOf" srcId="{EFB43D81-2DF9-4B47-BA07-0D3BF49C68DD}" destId="{1B4B554E-65D5-4ED8-85B8-5F38B8703F10}" srcOrd="0" destOrd="0" presId="urn:microsoft.com/office/officeart/2005/8/layout/cycle4"/>
    <dgm:cxn modelId="{48EAE8EB-CF54-4083-BD6A-328D95705A23}" type="presOf" srcId="{2FF4FD15-2B22-4B87-B9D5-A605181E9BF2}" destId="{62CE4342-A937-4E46-A701-9C5064C802ED}" srcOrd="0" destOrd="0" presId="urn:microsoft.com/office/officeart/2005/8/layout/cycle4"/>
    <dgm:cxn modelId="{28C5B5D5-BEFD-4224-AE26-FF666C039AA0}" srcId="{2E82B03F-6BC6-4D00-8E30-EE97981603A5}" destId="{6A0DE8AE-EFDC-4F52-A2FB-52CC1E0C6ABE}" srcOrd="0" destOrd="0" parTransId="{3A631FF9-0865-4F5B-8949-56DEDB2E5510}" sibTransId="{F14E3D3E-D2CD-4FDB-832C-31366B6893DE}"/>
    <dgm:cxn modelId="{5D762766-47F2-42E9-B395-980D0F6B3210}" type="presOf" srcId="{A170124E-74B6-4232-809F-6ADD4E63F7FA}" destId="{62CE4342-A937-4E46-A701-9C5064C802ED}" srcOrd="0" destOrd="2" presId="urn:microsoft.com/office/officeart/2005/8/layout/cycle4"/>
    <dgm:cxn modelId="{24C059A7-207B-41E5-B9BC-D5C6D31BC77B}" type="presOf" srcId="{6A0DE8AE-EFDC-4F52-A2FB-52CC1E0C6ABE}" destId="{C2C2C0BE-8C4F-48B4-8CF0-2B60264822C1}" srcOrd="0" destOrd="0" presId="urn:microsoft.com/office/officeart/2005/8/layout/cycle4"/>
    <dgm:cxn modelId="{2F060424-6EBA-47B0-AE62-48B10ED2335C}" type="presOf" srcId="{2FF4FD15-2B22-4B87-B9D5-A605181E9BF2}" destId="{085CD93E-6228-4381-B9C0-B0BF793C8660}" srcOrd="1" destOrd="0" presId="urn:microsoft.com/office/officeart/2005/8/layout/cycle4"/>
    <dgm:cxn modelId="{937AA65C-C164-4163-BC55-094CB48F797A}" type="presOf" srcId="{2ED91F4C-DB28-4F43-A0EE-DAB42BCEA290}" destId="{DAB64CE4-044F-43F2-A538-505FA5BFA539}" srcOrd="0" destOrd="0" presId="urn:microsoft.com/office/officeart/2005/8/layout/cycle4"/>
    <dgm:cxn modelId="{CCDDD6B8-EFC2-44C9-A2A2-ADADA3811772}" srcId="{4C06DF8A-7021-493B-9AA5-93373AF0355E}" destId="{A27A9AE2-D8C4-48D2-8E2C-E0501FD24CAF}" srcOrd="1" destOrd="0" parTransId="{5E91C9CA-A1FB-4325-88D3-97E03FB4D266}" sibTransId="{C18AE52D-1511-4DC1-85C3-8A0CCF75DC49}"/>
    <dgm:cxn modelId="{E3CB21AD-99F8-410D-A24F-DDC8C7DC802A}" type="presOf" srcId="{4C06DF8A-7021-493B-9AA5-93373AF0355E}" destId="{EC9B43B1-4744-4B95-8A99-DBF06E241E2F}" srcOrd="0" destOrd="0" presId="urn:microsoft.com/office/officeart/2005/8/layout/cycle4"/>
    <dgm:cxn modelId="{C5214DF9-821E-43C2-BE20-EE50D1EF8299}" type="presOf" srcId="{2E82B03F-6BC6-4D00-8E30-EE97981603A5}" destId="{AA9CD268-7893-4EB3-9883-67E9ED6C6E44}" srcOrd="0" destOrd="0" presId="urn:microsoft.com/office/officeart/2005/8/layout/cycle4"/>
    <dgm:cxn modelId="{D354FEA1-0B75-44D0-B0E1-C73743A7F8F7}" srcId="{B67FA8E4-AAE9-4A59-AC56-3F7DC90EA9A8}" destId="{A9C5691D-907D-4C32-991E-4CDD65814306}" srcOrd="1" destOrd="0" parTransId="{7DA731BE-7796-4465-AFD2-564A4238E407}" sibTransId="{766AA047-6407-4757-B902-0E50D62AAA43}"/>
    <dgm:cxn modelId="{245D1E8C-D735-4234-91FE-2884A38F6425}" srcId="{4C06DF8A-7021-493B-9AA5-93373AF0355E}" destId="{B561754B-FC0F-446A-BBDE-05E2DFA4B48C}" srcOrd="0" destOrd="0" parTransId="{F8944566-F43C-4161-84D7-85DE386E8BC3}" sibTransId="{EC781BE8-6431-45A0-B082-37B4196EE751}"/>
    <dgm:cxn modelId="{639D1E79-AE69-4853-9747-CE650D86389E}" type="presOf" srcId="{A27A9AE2-D8C4-48D2-8E2C-E0501FD24CAF}" destId="{6205D13D-4989-4809-89C2-C2630854B6E5}" srcOrd="0" destOrd="1" presId="urn:microsoft.com/office/officeart/2005/8/layout/cycle4"/>
    <dgm:cxn modelId="{C66465C6-9CAA-4CB6-AFE3-5FA674C61EC6}" srcId="{EFB43D81-2DF9-4B47-BA07-0D3BF49C68DD}" destId="{5323675D-A939-4216-A60F-7A828D8DAA59}" srcOrd="1" destOrd="0" parTransId="{BB9F64CB-0137-4763-9434-BA70F6E7CC50}" sibTransId="{8F053DF1-B4B6-4C8B-99B9-B93159F8F1B0}"/>
    <dgm:cxn modelId="{6C22125C-2C29-436B-8F38-1AD8B3A7D4C2}" type="presOf" srcId="{5323675D-A939-4216-A60F-7A828D8DAA59}" destId="{24CB7450-32C5-4DF3-9B6F-6C5B89E1458C}" srcOrd="0" destOrd="0" presId="urn:microsoft.com/office/officeart/2005/8/layout/cycle4"/>
    <dgm:cxn modelId="{CC9F0E99-C929-474B-938D-333F63B9059A}" srcId="{EFB43D81-2DF9-4B47-BA07-0D3BF49C68DD}" destId="{2E82B03F-6BC6-4D00-8E30-EE97981603A5}" srcOrd="3" destOrd="0" parTransId="{D32B02F2-87E8-423E-AB0A-E5735DDE5A25}" sibTransId="{FD8F91CC-2516-4BFB-A6E3-F6746F4A3A3F}"/>
    <dgm:cxn modelId="{F16F0B7C-A22F-40E2-BC6E-1731C34F37B2}" type="presOf" srcId="{A27A9AE2-D8C4-48D2-8E2C-E0501FD24CAF}" destId="{EDBC0368-6409-4C41-831B-FA4096A33C90}" srcOrd="1" destOrd="1" presId="urn:microsoft.com/office/officeart/2005/8/layout/cycle4"/>
    <dgm:cxn modelId="{4CBEC3F4-9A99-4FDE-8FAD-8A02225333C7}" type="presOf" srcId="{B561754B-FC0F-446A-BBDE-05E2DFA4B48C}" destId="{6205D13D-4989-4809-89C2-C2630854B6E5}" srcOrd="0" destOrd="0" presId="urn:microsoft.com/office/officeart/2005/8/layout/cycle4"/>
    <dgm:cxn modelId="{94EBAF02-D63C-4464-A919-E5505A5C401F}" srcId="{B67FA8E4-AAE9-4A59-AC56-3F7DC90EA9A8}" destId="{2FF4FD15-2B22-4B87-B9D5-A605181E9BF2}" srcOrd="0" destOrd="0" parTransId="{4447B536-91C5-4B91-ABC2-B037501897B3}" sibTransId="{8719FFBD-09E2-430E-A333-DBE2FC4F3E40}"/>
    <dgm:cxn modelId="{9CE3A974-B21B-48B5-B961-9324F57E09D2}" srcId="{B67FA8E4-AAE9-4A59-AC56-3F7DC90EA9A8}" destId="{A170124E-74B6-4232-809F-6ADD4E63F7FA}" srcOrd="2" destOrd="0" parTransId="{E8DC4A55-B180-4C00-9AEC-D9443827881D}" sibTransId="{557F5E5A-95E0-41AB-8371-71B375E21A64}"/>
    <dgm:cxn modelId="{426FE3D3-726B-4714-ADE6-3ABAD77A8D1D}" srcId="{5323675D-A939-4216-A60F-7A828D8DAA59}" destId="{2ED91F4C-DB28-4F43-A0EE-DAB42BCEA290}" srcOrd="0" destOrd="0" parTransId="{DD8569DD-8B97-481D-959E-AE929E398D73}" sibTransId="{86F9AFAA-6E3B-4B9C-9542-4D61AEE734E1}"/>
    <dgm:cxn modelId="{B4F74D76-7E1D-4BA0-800D-64269E1DCB73}" type="presOf" srcId="{A9C5691D-907D-4C32-991E-4CDD65814306}" destId="{62CE4342-A937-4E46-A701-9C5064C802ED}" srcOrd="0" destOrd="1" presId="urn:microsoft.com/office/officeart/2005/8/layout/cycle4"/>
    <dgm:cxn modelId="{F4F0891F-C73E-4660-AAFC-45B41EA16A88}" srcId="{5323675D-A939-4216-A60F-7A828D8DAA59}" destId="{F1E79179-961B-4108-8BB7-F313294FF0AF}" srcOrd="1" destOrd="0" parTransId="{97F36D4A-DB05-4669-B67E-F6F8FA0AD28A}" sibTransId="{4DF0D5EE-BF61-45FC-8F1F-9951A5DD1F40}"/>
    <dgm:cxn modelId="{63CACEDF-F5EE-4012-BA2A-46DB1CF4F4EC}" type="presOf" srcId="{A9C5691D-907D-4C32-991E-4CDD65814306}" destId="{085CD93E-6228-4381-B9C0-B0BF793C8660}" srcOrd="1" destOrd="1" presId="urn:microsoft.com/office/officeart/2005/8/layout/cycle4"/>
    <dgm:cxn modelId="{B8E240BF-FC2F-4C1C-8828-EEEB9C85D934}" type="presOf" srcId="{A170124E-74B6-4232-809F-6ADD4E63F7FA}" destId="{085CD93E-6228-4381-B9C0-B0BF793C8660}" srcOrd="1" destOrd="2" presId="urn:microsoft.com/office/officeart/2005/8/layout/cycle4"/>
    <dgm:cxn modelId="{CE2C6A85-8D25-4495-A917-585920AD0B06}" type="presParOf" srcId="{1B4B554E-65D5-4ED8-85B8-5F38B8703F10}" destId="{CCE73F9C-324B-487D-95EF-18F095A906DE}" srcOrd="0" destOrd="0" presId="urn:microsoft.com/office/officeart/2005/8/layout/cycle4"/>
    <dgm:cxn modelId="{81209408-3158-4982-8C9B-E065B5CC44DC}" type="presParOf" srcId="{CCE73F9C-324B-487D-95EF-18F095A906DE}" destId="{E6E312FD-9E3C-4E3C-82F3-D4F2EBE5B062}" srcOrd="0" destOrd="0" presId="urn:microsoft.com/office/officeart/2005/8/layout/cycle4"/>
    <dgm:cxn modelId="{0341E516-B725-40D9-A791-3CCC457DCCD0}" type="presParOf" srcId="{E6E312FD-9E3C-4E3C-82F3-D4F2EBE5B062}" destId="{62CE4342-A937-4E46-A701-9C5064C802ED}" srcOrd="0" destOrd="0" presId="urn:microsoft.com/office/officeart/2005/8/layout/cycle4"/>
    <dgm:cxn modelId="{9EF588EE-A15F-47F5-9D08-C6C0F0A80391}" type="presParOf" srcId="{E6E312FD-9E3C-4E3C-82F3-D4F2EBE5B062}" destId="{085CD93E-6228-4381-B9C0-B0BF793C8660}" srcOrd="1" destOrd="0" presId="urn:microsoft.com/office/officeart/2005/8/layout/cycle4"/>
    <dgm:cxn modelId="{9EFB74A0-5279-4895-B7F7-0A6881313747}" type="presParOf" srcId="{CCE73F9C-324B-487D-95EF-18F095A906DE}" destId="{9E5B1C07-3651-4FA3-A553-12778F50DF02}" srcOrd="1" destOrd="0" presId="urn:microsoft.com/office/officeart/2005/8/layout/cycle4"/>
    <dgm:cxn modelId="{61FABFA8-4485-41E7-B5FE-E566415CC83B}" type="presParOf" srcId="{9E5B1C07-3651-4FA3-A553-12778F50DF02}" destId="{DAB64CE4-044F-43F2-A538-505FA5BFA539}" srcOrd="0" destOrd="0" presId="urn:microsoft.com/office/officeart/2005/8/layout/cycle4"/>
    <dgm:cxn modelId="{A8FE7072-9EA2-4D04-8B4E-B958B6B6E659}" type="presParOf" srcId="{9E5B1C07-3651-4FA3-A553-12778F50DF02}" destId="{7BCCE05B-9F32-4DF3-B34B-A7967E9CF936}" srcOrd="1" destOrd="0" presId="urn:microsoft.com/office/officeart/2005/8/layout/cycle4"/>
    <dgm:cxn modelId="{802FCCEA-38D2-41F6-9AA4-143D8534508D}" type="presParOf" srcId="{CCE73F9C-324B-487D-95EF-18F095A906DE}" destId="{4919F399-17C3-4DDC-84DE-A2B2352F9AB7}" srcOrd="2" destOrd="0" presId="urn:microsoft.com/office/officeart/2005/8/layout/cycle4"/>
    <dgm:cxn modelId="{FB56E94D-7509-41CA-A70E-00E2BC6C08E2}" type="presParOf" srcId="{4919F399-17C3-4DDC-84DE-A2B2352F9AB7}" destId="{6205D13D-4989-4809-89C2-C2630854B6E5}" srcOrd="0" destOrd="0" presId="urn:microsoft.com/office/officeart/2005/8/layout/cycle4"/>
    <dgm:cxn modelId="{D2FC522C-2E7D-4E3C-A158-A602CD88E42B}" type="presParOf" srcId="{4919F399-17C3-4DDC-84DE-A2B2352F9AB7}" destId="{EDBC0368-6409-4C41-831B-FA4096A33C90}" srcOrd="1" destOrd="0" presId="urn:microsoft.com/office/officeart/2005/8/layout/cycle4"/>
    <dgm:cxn modelId="{DA6C21F9-B334-4D7B-9799-3C446040179B}" type="presParOf" srcId="{CCE73F9C-324B-487D-95EF-18F095A906DE}" destId="{1E30A37E-3938-4296-9B4A-EFCB0581EC23}" srcOrd="3" destOrd="0" presId="urn:microsoft.com/office/officeart/2005/8/layout/cycle4"/>
    <dgm:cxn modelId="{C198C2CF-EE7D-49B3-96EF-88D8059B1811}" type="presParOf" srcId="{1E30A37E-3938-4296-9B4A-EFCB0581EC23}" destId="{C2C2C0BE-8C4F-48B4-8CF0-2B60264822C1}" srcOrd="0" destOrd="0" presId="urn:microsoft.com/office/officeart/2005/8/layout/cycle4"/>
    <dgm:cxn modelId="{6BCF35C6-3CB8-4E9C-91C1-118824522661}" type="presParOf" srcId="{1E30A37E-3938-4296-9B4A-EFCB0581EC23}" destId="{6CEF3A53-9F83-4792-B2D3-D56CBE5F7202}" srcOrd="1" destOrd="0" presId="urn:microsoft.com/office/officeart/2005/8/layout/cycle4"/>
    <dgm:cxn modelId="{A0617DC7-399C-4DBE-821A-F66A106C88F5}" type="presParOf" srcId="{CCE73F9C-324B-487D-95EF-18F095A906DE}" destId="{3B7B65C7-9EE9-4FF7-9BE2-7F5938D331EA}" srcOrd="4" destOrd="0" presId="urn:microsoft.com/office/officeart/2005/8/layout/cycle4"/>
    <dgm:cxn modelId="{3315F3EE-AAC3-4445-AB2A-56011FA30237}" type="presParOf" srcId="{1B4B554E-65D5-4ED8-85B8-5F38B8703F10}" destId="{84992EFA-AF4F-40B5-8770-B8DAEA7C8D06}" srcOrd="1" destOrd="0" presId="urn:microsoft.com/office/officeart/2005/8/layout/cycle4"/>
    <dgm:cxn modelId="{3C60C99E-0D23-4814-9B38-594E8598CF2C}" type="presParOf" srcId="{84992EFA-AF4F-40B5-8770-B8DAEA7C8D06}" destId="{CCD397C1-9805-449C-BC7F-F7D3889C1502}" srcOrd="0" destOrd="0" presId="urn:microsoft.com/office/officeart/2005/8/layout/cycle4"/>
    <dgm:cxn modelId="{D74D60B9-4CAE-40EE-BE67-B85258E1AA34}" type="presParOf" srcId="{84992EFA-AF4F-40B5-8770-B8DAEA7C8D06}" destId="{24CB7450-32C5-4DF3-9B6F-6C5B89E1458C}" srcOrd="1" destOrd="0" presId="urn:microsoft.com/office/officeart/2005/8/layout/cycle4"/>
    <dgm:cxn modelId="{32EE1254-E500-4A07-9F41-825794E0B2CA}" type="presParOf" srcId="{84992EFA-AF4F-40B5-8770-B8DAEA7C8D06}" destId="{EC9B43B1-4744-4B95-8A99-DBF06E241E2F}" srcOrd="2" destOrd="0" presId="urn:microsoft.com/office/officeart/2005/8/layout/cycle4"/>
    <dgm:cxn modelId="{196AB9A4-64A0-4C56-A0E2-9DF353C213BA}" type="presParOf" srcId="{84992EFA-AF4F-40B5-8770-B8DAEA7C8D06}" destId="{AA9CD268-7893-4EB3-9883-67E9ED6C6E44}" srcOrd="3" destOrd="0" presId="urn:microsoft.com/office/officeart/2005/8/layout/cycle4"/>
    <dgm:cxn modelId="{5B1DF2A4-8D81-4188-A475-553023FA3726}" type="presParOf" srcId="{84992EFA-AF4F-40B5-8770-B8DAEA7C8D06}" destId="{C3503321-CCF4-4DA0-B6E6-7CF16D4B4A4B}" srcOrd="4" destOrd="0" presId="urn:microsoft.com/office/officeart/2005/8/layout/cycle4"/>
    <dgm:cxn modelId="{AF048BB4-D37C-41A1-8980-D1A540304568}" type="presParOf" srcId="{1B4B554E-65D5-4ED8-85B8-5F38B8703F10}" destId="{93EB53A1-8ADA-45D3-A179-FE8A4582EF0A}" srcOrd="2" destOrd="0" presId="urn:microsoft.com/office/officeart/2005/8/layout/cycle4"/>
    <dgm:cxn modelId="{3EE1FA63-52E2-428F-999E-3E8CEAC3386A}" type="presParOf" srcId="{1B4B554E-65D5-4ED8-85B8-5F38B8703F10}" destId="{D01C16E3-C4B7-40FE-B094-B39BBDF2FCAF}"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B43D81-2DF9-4B47-BA07-0D3BF49C68DD}"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B67FA8E4-AAE9-4A59-AC56-3F7DC90EA9A8}">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a:t>People involved</a:t>
          </a:r>
        </a:p>
      </dgm:t>
    </dgm:pt>
    <dgm:pt modelId="{373EEA81-E00F-4BA0-BA4A-AADD4EC6F3D0}" type="parTrans" cxnId="{D3189DF4-84C1-4C1F-BC89-1FF90EFCD85D}">
      <dgm:prSet/>
      <dgm:spPr/>
      <dgm:t>
        <a:bodyPr/>
        <a:lstStyle/>
        <a:p>
          <a:endParaRPr lang="en-US"/>
        </a:p>
      </dgm:t>
    </dgm:pt>
    <dgm:pt modelId="{3BBC9727-C4CD-47B5-81E2-C90385035362}" type="sibTrans" cxnId="{D3189DF4-84C1-4C1F-BC89-1FF90EFCD85D}">
      <dgm:prSet/>
      <dgm:spPr/>
      <dgm:t>
        <a:bodyPr/>
        <a:lstStyle/>
        <a:p>
          <a:endParaRPr lang="en-US"/>
        </a:p>
      </dgm:t>
    </dgm:pt>
    <dgm:pt modelId="{5323675D-A939-4216-A60F-7A828D8DAA59}">
      <dgm:prSet phldrT="[Text]"/>
      <dgm:spPr/>
      <dgm:t>
        <a:bodyPr/>
        <a:lstStyle/>
        <a:p>
          <a:r>
            <a:rPr lang="en-US" dirty="0"/>
            <a:t>Philosophy</a:t>
          </a:r>
        </a:p>
      </dgm:t>
    </dgm:pt>
    <dgm:pt modelId="{BB9F64CB-0137-4763-9434-BA70F6E7CC50}" type="parTrans" cxnId="{C66465C6-9CAA-4CB6-AFE3-5FA674C61EC6}">
      <dgm:prSet/>
      <dgm:spPr/>
      <dgm:t>
        <a:bodyPr/>
        <a:lstStyle/>
        <a:p>
          <a:endParaRPr lang="en-US"/>
        </a:p>
      </dgm:t>
    </dgm:pt>
    <dgm:pt modelId="{8F053DF1-B4B6-4C8B-99B9-B93159F8F1B0}" type="sibTrans" cxnId="{C66465C6-9CAA-4CB6-AFE3-5FA674C61EC6}">
      <dgm:prSet/>
      <dgm:spPr/>
      <dgm:t>
        <a:bodyPr/>
        <a:lstStyle/>
        <a:p>
          <a:endParaRPr lang="en-US"/>
        </a:p>
      </dgm:t>
    </dgm:pt>
    <dgm:pt modelId="{4C06DF8A-7021-493B-9AA5-93373AF0355E}">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a:t>Students / Leadership</a:t>
          </a:r>
        </a:p>
      </dgm:t>
    </dgm:pt>
    <dgm:pt modelId="{11CA0041-5ED7-4046-AF44-B570FED20413}" type="parTrans" cxnId="{B32689AE-2ADB-402E-90A6-1A7F46615850}">
      <dgm:prSet/>
      <dgm:spPr/>
      <dgm:t>
        <a:bodyPr/>
        <a:lstStyle/>
        <a:p>
          <a:endParaRPr lang="en-US"/>
        </a:p>
      </dgm:t>
    </dgm:pt>
    <dgm:pt modelId="{86A9E723-45CA-4F3C-9DEE-3443AE43C875}" type="sibTrans" cxnId="{B32689AE-2ADB-402E-90A6-1A7F46615850}">
      <dgm:prSet/>
      <dgm:spPr/>
      <dgm:t>
        <a:bodyPr/>
        <a:lstStyle/>
        <a:p>
          <a:endParaRPr lang="en-US"/>
        </a:p>
      </dgm:t>
    </dgm:pt>
    <dgm:pt modelId="{2E82B03F-6BC6-4D00-8E30-EE97981603A5}">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a:t>Tools and resources</a:t>
          </a:r>
        </a:p>
      </dgm:t>
    </dgm:pt>
    <dgm:pt modelId="{D32B02F2-87E8-423E-AB0A-E5735DDE5A25}" type="parTrans" cxnId="{CC9F0E99-C929-474B-938D-333F63B9059A}">
      <dgm:prSet/>
      <dgm:spPr/>
      <dgm:t>
        <a:bodyPr/>
        <a:lstStyle/>
        <a:p>
          <a:endParaRPr lang="en-US"/>
        </a:p>
      </dgm:t>
    </dgm:pt>
    <dgm:pt modelId="{FD8F91CC-2516-4BFB-A6E3-F6746F4A3A3F}" type="sibTrans" cxnId="{CC9F0E99-C929-474B-938D-333F63B9059A}">
      <dgm:prSet/>
      <dgm:spPr/>
      <dgm:t>
        <a:bodyPr/>
        <a:lstStyle/>
        <a:p>
          <a:endParaRPr lang="en-US"/>
        </a:p>
      </dgm:t>
    </dgm:pt>
    <dgm:pt modelId="{F1E79179-961B-4108-8BB7-F313294FF0AF}">
      <dgm:prSet phldrT="[Text]"/>
      <dgm:spPr/>
      <dgm:t>
        <a:bodyPr/>
        <a:lstStyle/>
        <a:p>
          <a:r>
            <a:rPr lang="en-US" dirty="0" err="1"/>
            <a:t>Defn</a:t>
          </a:r>
          <a:r>
            <a:rPr lang="en-US" dirty="0"/>
            <a:t>. of Success</a:t>
          </a:r>
        </a:p>
      </dgm:t>
    </dgm:pt>
    <dgm:pt modelId="{4DF0D5EE-BF61-45FC-8F1F-9951A5DD1F40}" type="sibTrans" cxnId="{F4F0891F-C73E-4660-AAFC-45B41EA16A88}">
      <dgm:prSet/>
      <dgm:spPr/>
      <dgm:t>
        <a:bodyPr/>
        <a:lstStyle/>
        <a:p>
          <a:endParaRPr lang="en-US"/>
        </a:p>
      </dgm:t>
    </dgm:pt>
    <dgm:pt modelId="{97F36D4A-DB05-4669-B67E-F6F8FA0AD28A}" type="parTrans" cxnId="{F4F0891F-C73E-4660-AAFC-45B41EA16A88}">
      <dgm:prSet/>
      <dgm:spPr/>
      <dgm:t>
        <a:bodyPr/>
        <a:lstStyle/>
        <a:p>
          <a:endParaRPr lang="en-US"/>
        </a:p>
      </dgm:t>
    </dgm:pt>
    <dgm:pt modelId="{2ED91F4C-DB28-4F43-A0EE-DAB42BCEA290}">
      <dgm:prSet phldrT="[Text]"/>
      <dgm:spPr/>
      <dgm:t>
        <a:bodyPr/>
        <a:lstStyle/>
        <a:p>
          <a:r>
            <a:rPr lang="en-US" dirty="0"/>
            <a:t>Mission / Why?</a:t>
          </a:r>
        </a:p>
      </dgm:t>
    </dgm:pt>
    <dgm:pt modelId="{86F9AFAA-6E3B-4B9C-9542-4D61AEE734E1}" type="sibTrans" cxnId="{426FE3D3-726B-4714-ADE6-3ABAD77A8D1D}">
      <dgm:prSet/>
      <dgm:spPr/>
      <dgm:t>
        <a:bodyPr/>
        <a:lstStyle/>
        <a:p>
          <a:endParaRPr lang="en-US"/>
        </a:p>
      </dgm:t>
    </dgm:pt>
    <dgm:pt modelId="{DD8569DD-8B97-481D-959E-AE929E398D73}" type="parTrans" cxnId="{426FE3D3-726B-4714-ADE6-3ABAD77A8D1D}">
      <dgm:prSet/>
      <dgm:spPr/>
      <dgm:t>
        <a:bodyPr/>
        <a:lstStyle/>
        <a:p>
          <a:endParaRPr lang="en-US"/>
        </a:p>
      </dgm:t>
    </dgm:pt>
    <dgm:pt modelId="{1B4B554E-65D5-4ED8-85B8-5F38B8703F10}" type="pres">
      <dgm:prSet presAssocID="{EFB43D81-2DF9-4B47-BA07-0D3BF49C68DD}" presName="cycleMatrixDiagram" presStyleCnt="0">
        <dgm:presLayoutVars>
          <dgm:chMax val="1"/>
          <dgm:dir/>
          <dgm:animLvl val="lvl"/>
          <dgm:resizeHandles val="exact"/>
        </dgm:presLayoutVars>
      </dgm:prSet>
      <dgm:spPr/>
    </dgm:pt>
    <dgm:pt modelId="{CCE73F9C-324B-487D-95EF-18F095A906DE}" type="pres">
      <dgm:prSet presAssocID="{EFB43D81-2DF9-4B47-BA07-0D3BF49C68DD}" presName="children" presStyleCnt="0"/>
      <dgm:spPr/>
    </dgm:pt>
    <dgm:pt modelId="{9E5B1C07-3651-4FA3-A553-12778F50DF02}" type="pres">
      <dgm:prSet presAssocID="{EFB43D81-2DF9-4B47-BA07-0D3BF49C68DD}" presName="child2group" presStyleCnt="0"/>
      <dgm:spPr/>
    </dgm:pt>
    <dgm:pt modelId="{DAB64CE4-044F-43F2-A538-505FA5BFA539}" type="pres">
      <dgm:prSet presAssocID="{EFB43D81-2DF9-4B47-BA07-0D3BF49C68DD}" presName="child2" presStyleLbl="bgAcc1" presStyleIdx="0" presStyleCnt="1"/>
      <dgm:spPr/>
    </dgm:pt>
    <dgm:pt modelId="{7BCCE05B-9F32-4DF3-B34B-A7967E9CF936}" type="pres">
      <dgm:prSet presAssocID="{EFB43D81-2DF9-4B47-BA07-0D3BF49C68DD}" presName="child2Text" presStyleLbl="bgAcc1" presStyleIdx="0" presStyleCnt="1">
        <dgm:presLayoutVars>
          <dgm:bulletEnabled val="1"/>
        </dgm:presLayoutVars>
      </dgm:prSet>
      <dgm:spPr/>
    </dgm:pt>
    <dgm:pt modelId="{3B7B65C7-9EE9-4FF7-9BE2-7F5938D331EA}" type="pres">
      <dgm:prSet presAssocID="{EFB43D81-2DF9-4B47-BA07-0D3BF49C68DD}" presName="childPlaceholder" presStyleCnt="0"/>
      <dgm:spPr/>
    </dgm:pt>
    <dgm:pt modelId="{84992EFA-AF4F-40B5-8770-B8DAEA7C8D06}" type="pres">
      <dgm:prSet presAssocID="{EFB43D81-2DF9-4B47-BA07-0D3BF49C68DD}" presName="circle" presStyleCnt="0"/>
      <dgm:spPr/>
    </dgm:pt>
    <dgm:pt modelId="{CCD397C1-9805-449C-BC7F-F7D3889C1502}" type="pres">
      <dgm:prSet presAssocID="{EFB43D81-2DF9-4B47-BA07-0D3BF49C68DD}" presName="quadrant1" presStyleLbl="node1" presStyleIdx="0" presStyleCnt="4" custLinFactNeighborX="330">
        <dgm:presLayoutVars>
          <dgm:chMax val="1"/>
          <dgm:bulletEnabled val="1"/>
        </dgm:presLayoutVars>
      </dgm:prSet>
      <dgm:spPr/>
    </dgm:pt>
    <dgm:pt modelId="{24CB7450-32C5-4DF3-9B6F-6C5B89E1458C}" type="pres">
      <dgm:prSet presAssocID="{EFB43D81-2DF9-4B47-BA07-0D3BF49C68DD}" presName="quadrant2" presStyleLbl="node1" presStyleIdx="1" presStyleCnt="4">
        <dgm:presLayoutVars>
          <dgm:chMax val="1"/>
          <dgm:bulletEnabled val="1"/>
        </dgm:presLayoutVars>
      </dgm:prSet>
      <dgm:spPr/>
    </dgm:pt>
    <dgm:pt modelId="{EC9B43B1-4744-4B95-8A99-DBF06E241E2F}" type="pres">
      <dgm:prSet presAssocID="{EFB43D81-2DF9-4B47-BA07-0D3BF49C68DD}" presName="quadrant3" presStyleLbl="node1" presStyleIdx="2" presStyleCnt="4">
        <dgm:presLayoutVars>
          <dgm:chMax val="1"/>
          <dgm:bulletEnabled val="1"/>
        </dgm:presLayoutVars>
      </dgm:prSet>
      <dgm:spPr/>
    </dgm:pt>
    <dgm:pt modelId="{AA9CD268-7893-4EB3-9883-67E9ED6C6E44}" type="pres">
      <dgm:prSet presAssocID="{EFB43D81-2DF9-4B47-BA07-0D3BF49C68DD}" presName="quadrant4" presStyleLbl="node1" presStyleIdx="3" presStyleCnt="4">
        <dgm:presLayoutVars>
          <dgm:chMax val="1"/>
          <dgm:bulletEnabled val="1"/>
        </dgm:presLayoutVars>
      </dgm:prSet>
      <dgm:spPr/>
    </dgm:pt>
    <dgm:pt modelId="{C3503321-CCF4-4DA0-B6E6-7CF16D4B4A4B}" type="pres">
      <dgm:prSet presAssocID="{EFB43D81-2DF9-4B47-BA07-0D3BF49C68DD}" presName="quadrantPlaceholder" presStyleCnt="0"/>
      <dgm:spPr/>
    </dgm:pt>
    <dgm:pt modelId="{93EB53A1-8ADA-45D3-A179-FE8A4582EF0A}" type="pres">
      <dgm:prSet presAssocID="{EFB43D81-2DF9-4B47-BA07-0D3BF49C68DD}" presName="center1" presStyleLbl="fgShp" presStyleIdx="0" presStyleCnt="2" custLinFactNeighborX="16" custLinFactNeighborY="5975"/>
      <dgm:spPr/>
    </dgm:pt>
    <dgm:pt modelId="{D01C16E3-C4B7-40FE-B094-B39BBDF2FCAF}" type="pres">
      <dgm:prSet presAssocID="{EFB43D81-2DF9-4B47-BA07-0D3BF49C68DD}" presName="center2" presStyleLbl="fgShp" presStyleIdx="1" presStyleCnt="2" custLinFactNeighborX="456" custLinFactNeighborY="-7280"/>
      <dgm:spPr/>
    </dgm:pt>
  </dgm:ptLst>
  <dgm:cxnLst>
    <dgm:cxn modelId="{65C73A80-1C54-4FA8-988C-B0E513FADB94}" type="presOf" srcId="{EFB43D81-2DF9-4B47-BA07-0D3BF49C68DD}" destId="{1B4B554E-65D5-4ED8-85B8-5F38B8703F10}" srcOrd="0" destOrd="0" presId="urn:microsoft.com/office/officeart/2005/8/layout/cycle4"/>
    <dgm:cxn modelId="{0B3BDB4C-1DBB-4775-A34D-DCA33F926978}" type="presOf" srcId="{F1E79179-961B-4108-8BB7-F313294FF0AF}" destId="{DAB64CE4-044F-43F2-A538-505FA5BFA539}" srcOrd="0" destOrd="1" presId="urn:microsoft.com/office/officeart/2005/8/layout/cycle4"/>
    <dgm:cxn modelId="{D7FAADA9-BFC0-4779-9BD0-74FF57CAE92C}" type="presOf" srcId="{2E82B03F-6BC6-4D00-8E30-EE97981603A5}" destId="{AA9CD268-7893-4EB3-9883-67E9ED6C6E44}" srcOrd="0" destOrd="0" presId="urn:microsoft.com/office/officeart/2005/8/layout/cycle4"/>
    <dgm:cxn modelId="{8735268B-B61C-43DB-9D63-6E7C47F290E1}" type="presOf" srcId="{2ED91F4C-DB28-4F43-A0EE-DAB42BCEA290}" destId="{DAB64CE4-044F-43F2-A538-505FA5BFA539}" srcOrd="0" destOrd="0" presId="urn:microsoft.com/office/officeart/2005/8/layout/cycle4"/>
    <dgm:cxn modelId="{F4F0891F-C73E-4660-AAFC-45B41EA16A88}" srcId="{5323675D-A939-4216-A60F-7A828D8DAA59}" destId="{F1E79179-961B-4108-8BB7-F313294FF0AF}" srcOrd="1" destOrd="0" parTransId="{97F36D4A-DB05-4669-B67E-F6F8FA0AD28A}" sibTransId="{4DF0D5EE-BF61-45FC-8F1F-9951A5DD1F40}"/>
    <dgm:cxn modelId="{861648EE-3A0C-4245-8B92-5659614C1FA9}" type="presOf" srcId="{F1E79179-961B-4108-8BB7-F313294FF0AF}" destId="{7BCCE05B-9F32-4DF3-B34B-A7967E9CF936}" srcOrd="1" destOrd="1" presId="urn:microsoft.com/office/officeart/2005/8/layout/cycle4"/>
    <dgm:cxn modelId="{4E47A1CA-0C9C-4221-8317-CFB8D88A1120}" type="presOf" srcId="{5323675D-A939-4216-A60F-7A828D8DAA59}" destId="{24CB7450-32C5-4DF3-9B6F-6C5B89E1458C}" srcOrd="0" destOrd="0" presId="urn:microsoft.com/office/officeart/2005/8/layout/cycle4"/>
    <dgm:cxn modelId="{D3189DF4-84C1-4C1F-BC89-1FF90EFCD85D}" srcId="{EFB43D81-2DF9-4B47-BA07-0D3BF49C68DD}" destId="{B67FA8E4-AAE9-4A59-AC56-3F7DC90EA9A8}" srcOrd="0" destOrd="0" parTransId="{373EEA81-E00F-4BA0-BA4A-AADD4EC6F3D0}" sibTransId="{3BBC9727-C4CD-47B5-81E2-C90385035362}"/>
    <dgm:cxn modelId="{C66465C6-9CAA-4CB6-AFE3-5FA674C61EC6}" srcId="{EFB43D81-2DF9-4B47-BA07-0D3BF49C68DD}" destId="{5323675D-A939-4216-A60F-7A828D8DAA59}" srcOrd="1" destOrd="0" parTransId="{BB9F64CB-0137-4763-9434-BA70F6E7CC50}" sibTransId="{8F053DF1-B4B6-4C8B-99B9-B93159F8F1B0}"/>
    <dgm:cxn modelId="{426FE3D3-726B-4714-ADE6-3ABAD77A8D1D}" srcId="{5323675D-A939-4216-A60F-7A828D8DAA59}" destId="{2ED91F4C-DB28-4F43-A0EE-DAB42BCEA290}" srcOrd="0" destOrd="0" parTransId="{DD8569DD-8B97-481D-959E-AE929E398D73}" sibTransId="{86F9AFAA-6E3B-4B9C-9542-4D61AEE734E1}"/>
    <dgm:cxn modelId="{74FA45DA-D672-4D80-82E8-96FEDE27F8CF}" type="presOf" srcId="{2ED91F4C-DB28-4F43-A0EE-DAB42BCEA290}" destId="{7BCCE05B-9F32-4DF3-B34B-A7967E9CF936}" srcOrd="1" destOrd="0" presId="urn:microsoft.com/office/officeart/2005/8/layout/cycle4"/>
    <dgm:cxn modelId="{2404182C-D7A5-4C1E-B3F2-E26CF03D2AD5}" type="presOf" srcId="{B67FA8E4-AAE9-4A59-AC56-3F7DC90EA9A8}" destId="{CCD397C1-9805-449C-BC7F-F7D3889C1502}" srcOrd="0" destOrd="0" presId="urn:microsoft.com/office/officeart/2005/8/layout/cycle4"/>
    <dgm:cxn modelId="{CC9F0E99-C929-474B-938D-333F63B9059A}" srcId="{EFB43D81-2DF9-4B47-BA07-0D3BF49C68DD}" destId="{2E82B03F-6BC6-4D00-8E30-EE97981603A5}" srcOrd="3" destOrd="0" parTransId="{D32B02F2-87E8-423E-AB0A-E5735DDE5A25}" sibTransId="{FD8F91CC-2516-4BFB-A6E3-F6746F4A3A3F}"/>
    <dgm:cxn modelId="{67A71E4E-AF45-447B-9C18-62DD479B999A}" type="presOf" srcId="{4C06DF8A-7021-493B-9AA5-93373AF0355E}" destId="{EC9B43B1-4744-4B95-8A99-DBF06E241E2F}" srcOrd="0" destOrd="0" presId="urn:microsoft.com/office/officeart/2005/8/layout/cycle4"/>
    <dgm:cxn modelId="{B32689AE-2ADB-402E-90A6-1A7F46615850}" srcId="{EFB43D81-2DF9-4B47-BA07-0D3BF49C68DD}" destId="{4C06DF8A-7021-493B-9AA5-93373AF0355E}" srcOrd="2" destOrd="0" parTransId="{11CA0041-5ED7-4046-AF44-B570FED20413}" sibTransId="{86A9E723-45CA-4F3C-9DEE-3443AE43C875}"/>
    <dgm:cxn modelId="{9B934921-FB26-4EDA-93BF-48AD8A2FB405}" type="presParOf" srcId="{1B4B554E-65D5-4ED8-85B8-5F38B8703F10}" destId="{CCE73F9C-324B-487D-95EF-18F095A906DE}" srcOrd="0" destOrd="0" presId="urn:microsoft.com/office/officeart/2005/8/layout/cycle4"/>
    <dgm:cxn modelId="{981E345E-3345-40BE-A99E-F0155F7C8B51}" type="presParOf" srcId="{CCE73F9C-324B-487D-95EF-18F095A906DE}" destId="{9E5B1C07-3651-4FA3-A553-12778F50DF02}" srcOrd="0" destOrd="0" presId="urn:microsoft.com/office/officeart/2005/8/layout/cycle4"/>
    <dgm:cxn modelId="{42C4D4B3-3993-4BCE-BDFF-68089B3C036F}" type="presParOf" srcId="{9E5B1C07-3651-4FA3-A553-12778F50DF02}" destId="{DAB64CE4-044F-43F2-A538-505FA5BFA539}" srcOrd="0" destOrd="0" presId="urn:microsoft.com/office/officeart/2005/8/layout/cycle4"/>
    <dgm:cxn modelId="{73287E87-E15B-429D-9C13-DD72F363138F}" type="presParOf" srcId="{9E5B1C07-3651-4FA3-A553-12778F50DF02}" destId="{7BCCE05B-9F32-4DF3-B34B-A7967E9CF936}" srcOrd="1" destOrd="0" presId="urn:microsoft.com/office/officeart/2005/8/layout/cycle4"/>
    <dgm:cxn modelId="{B26FA851-BF16-4A67-BB02-F03D25318DCC}" type="presParOf" srcId="{CCE73F9C-324B-487D-95EF-18F095A906DE}" destId="{3B7B65C7-9EE9-4FF7-9BE2-7F5938D331EA}" srcOrd="1" destOrd="0" presId="urn:microsoft.com/office/officeart/2005/8/layout/cycle4"/>
    <dgm:cxn modelId="{F2D13FFC-4E00-4212-8B2C-44680FBCB2D2}" type="presParOf" srcId="{1B4B554E-65D5-4ED8-85B8-5F38B8703F10}" destId="{84992EFA-AF4F-40B5-8770-B8DAEA7C8D06}" srcOrd="1" destOrd="0" presId="urn:microsoft.com/office/officeart/2005/8/layout/cycle4"/>
    <dgm:cxn modelId="{2C2DB53C-348B-49AD-A23C-1E5BF5148B72}" type="presParOf" srcId="{84992EFA-AF4F-40B5-8770-B8DAEA7C8D06}" destId="{CCD397C1-9805-449C-BC7F-F7D3889C1502}" srcOrd="0" destOrd="0" presId="urn:microsoft.com/office/officeart/2005/8/layout/cycle4"/>
    <dgm:cxn modelId="{1B3A85C2-EACA-436D-A4C2-3BE41212DEF7}" type="presParOf" srcId="{84992EFA-AF4F-40B5-8770-B8DAEA7C8D06}" destId="{24CB7450-32C5-4DF3-9B6F-6C5B89E1458C}" srcOrd="1" destOrd="0" presId="urn:microsoft.com/office/officeart/2005/8/layout/cycle4"/>
    <dgm:cxn modelId="{1A2F0BF3-5227-467B-AC3D-D70A873EA114}" type="presParOf" srcId="{84992EFA-AF4F-40B5-8770-B8DAEA7C8D06}" destId="{EC9B43B1-4744-4B95-8A99-DBF06E241E2F}" srcOrd="2" destOrd="0" presId="urn:microsoft.com/office/officeart/2005/8/layout/cycle4"/>
    <dgm:cxn modelId="{AE928129-54E0-4223-B60A-F05CBF95E4C2}" type="presParOf" srcId="{84992EFA-AF4F-40B5-8770-B8DAEA7C8D06}" destId="{AA9CD268-7893-4EB3-9883-67E9ED6C6E44}" srcOrd="3" destOrd="0" presId="urn:microsoft.com/office/officeart/2005/8/layout/cycle4"/>
    <dgm:cxn modelId="{3DB02919-65BF-4E04-AA61-A1F5BD9C5F36}" type="presParOf" srcId="{84992EFA-AF4F-40B5-8770-B8DAEA7C8D06}" destId="{C3503321-CCF4-4DA0-B6E6-7CF16D4B4A4B}" srcOrd="4" destOrd="0" presId="urn:microsoft.com/office/officeart/2005/8/layout/cycle4"/>
    <dgm:cxn modelId="{18C5A810-3D23-4430-9006-489BF7DF2BEC}" type="presParOf" srcId="{1B4B554E-65D5-4ED8-85B8-5F38B8703F10}" destId="{93EB53A1-8ADA-45D3-A179-FE8A4582EF0A}" srcOrd="2" destOrd="0" presId="urn:microsoft.com/office/officeart/2005/8/layout/cycle4"/>
    <dgm:cxn modelId="{D54D7B79-9611-48B3-8905-C7F716AF7380}" type="presParOf" srcId="{1B4B554E-65D5-4ED8-85B8-5F38B8703F10}" destId="{D01C16E3-C4B7-40FE-B094-B39BBDF2FCAF}"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FB43D81-2DF9-4B47-BA07-0D3BF49C68DD}"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B67FA8E4-AAE9-4A59-AC56-3F7DC90EA9A8}">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a:t>People involved</a:t>
          </a:r>
        </a:p>
      </dgm:t>
    </dgm:pt>
    <dgm:pt modelId="{373EEA81-E00F-4BA0-BA4A-AADD4EC6F3D0}" type="parTrans" cxnId="{D3189DF4-84C1-4C1F-BC89-1FF90EFCD85D}">
      <dgm:prSet/>
      <dgm:spPr/>
      <dgm:t>
        <a:bodyPr/>
        <a:lstStyle/>
        <a:p>
          <a:endParaRPr lang="en-US"/>
        </a:p>
      </dgm:t>
    </dgm:pt>
    <dgm:pt modelId="{3BBC9727-C4CD-47B5-81E2-C90385035362}" type="sibTrans" cxnId="{D3189DF4-84C1-4C1F-BC89-1FF90EFCD85D}">
      <dgm:prSet/>
      <dgm:spPr/>
      <dgm:t>
        <a:bodyPr/>
        <a:lstStyle/>
        <a:p>
          <a:endParaRPr lang="en-US"/>
        </a:p>
      </dgm:t>
    </dgm:pt>
    <dgm:pt modelId="{5323675D-A939-4216-A60F-7A828D8DAA59}">
      <dgm:prSet phldrT="[Text]"/>
      <dgm:spPr/>
      <dgm:t>
        <a:bodyPr/>
        <a:lstStyle/>
        <a:p>
          <a:r>
            <a:rPr lang="en-US" dirty="0"/>
            <a:t>Philosophy</a:t>
          </a:r>
        </a:p>
      </dgm:t>
    </dgm:pt>
    <dgm:pt modelId="{BB9F64CB-0137-4763-9434-BA70F6E7CC50}" type="parTrans" cxnId="{C66465C6-9CAA-4CB6-AFE3-5FA674C61EC6}">
      <dgm:prSet/>
      <dgm:spPr/>
      <dgm:t>
        <a:bodyPr/>
        <a:lstStyle/>
        <a:p>
          <a:endParaRPr lang="en-US"/>
        </a:p>
      </dgm:t>
    </dgm:pt>
    <dgm:pt modelId="{8F053DF1-B4B6-4C8B-99B9-B93159F8F1B0}" type="sibTrans" cxnId="{C66465C6-9CAA-4CB6-AFE3-5FA674C61EC6}">
      <dgm:prSet/>
      <dgm:spPr/>
      <dgm:t>
        <a:bodyPr/>
        <a:lstStyle/>
        <a:p>
          <a:endParaRPr lang="en-US"/>
        </a:p>
      </dgm:t>
    </dgm:pt>
    <dgm:pt modelId="{4C06DF8A-7021-493B-9AA5-93373AF0355E}">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a:t>Students / Leadership</a:t>
          </a:r>
        </a:p>
      </dgm:t>
    </dgm:pt>
    <dgm:pt modelId="{11CA0041-5ED7-4046-AF44-B570FED20413}" type="parTrans" cxnId="{B32689AE-2ADB-402E-90A6-1A7F46615850}">
      <dgm:prSet/>
      <dgm:spPr/>
      <dgm:t>
        <a:bodyPr/>
        <a:lstStyle/>
        <a:p>
          <a:endParaRPr lang="en-US"/>
        </a:p>
      </dgm:t>
    </dgm:pt>
    <dgm:pt modelId="{86A9E723-45CA-4F3C-9DEE-3443AE43C875}" type="sibTrans" cxnId="{B32689AE-2ADB-402E-90A6-1A7F46615850}">
      <dgm:prSet/>
      <dgm:spPr/>
      <dgm:t>
        <a:bodyPr/>
        <a:lstStyle/>
        <a:p>
          <a:endParaRPr lang="en-US"/>
        </a:p>
      </dgm:t>
    </dgm:pt>
    <dgm:pt modelId="{2E82B03F-6BC6-4D00-8E30-EE97981603A5}">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a:t>Tools and resources</a:t>
          </a:r>
        </a:p>
      </dgm:t>
    </dgm:pt>
    <dgm:pt modelId="{D32B02F2-87E8-423E-AB0A-E5735DDE5A25}" type="parTrans" cxnId="{CC9F0E99-C929-474B-938D-333F63B9059A}">
      <dgm:prSet/>
      <dgm:spPr/>
      <dgm:t>
        <a:bodyPr/>
        <a:lstStyle/>
        <a:p>
          <a:endParaRPr lang="en-US"/>
        </a:p>
      </dgm:t>
    </dgm:pt>
    <dgm:pt modelId="{FD8F91CC-2516-4BFB-A6E3-F6746F4A3A3F}" type="sibTrans" cxnId="{CC9F0E99-C929-474B-938D-333F63B9059A}">
      <dgm:prSet/>
      <dgm:spPr/>
      <dgm:t>
        <a:bodyPr/>
        <a:lstStyle/>
        <a:p>
          <a:endParaRPr lang="en-US"/>
        </a:p>
      </dgm:t>
    </dgm:pt>
    <dgm:pt modelId="{F1E79179-961B-4108-8BB7-F313294FF0AF}">
      <dgm:prSet phldrT="[Text]"/>
      <dgm:spPr/>
      <dgm:t>
        <a:bodyPr/>
        <a:lstStyle/>
        <a:p>
          <a:r>
            <a:rPr lang="en-US" dirty="0" err="1"/>
            <a:t>Defn</a:t>
          </a:r>
          <a:r>
            <a:rPr lang="en-US" dirty="0"/>
            <a:t>. of Success</a:t>
          </a:r>
        </a:p>
      </dgm:t>
    </dgm:pt>
    <dgm:pt modelId="{4DF0D5EE-BF61-45FC-8F1F-9951A5DD1F40}" type="sibTrans" cxnId="{F4F0891F-C73E-4660-AAFC-45B41EA16A88}">
      <dgm:prSet/>
      <dgm:spPr/>
      <dgm:t>
        <a:bodyPr/>
        <a:lstStyle/>
        <a:p>
          <a:endParaRPr lang="en-US"/>
        </a:p>
      </dgm:t>
    </dgm:pt>
    <dgm:pt modelId="{97F36D4A-DB05-4669-B67E-F6F8FA0AD28A}" type="parTrans" cxnId="{F4F0891F-C73E-4660-AAFC-45B41EA16A88}">
      <dgm:prSet/>
      <dgm:spPr/>
      <dgm:t>
        <a:bodyPr/>
        <a:lstStyle/>
        <a:p>
          <a:endParaRPr lang="en-US"/>
        </a:p>
      </dgm:t>
    </dgm:pt>
    <dgm:pt modelId="{2ED91F4C-DB28-4F43-A0EE-DAB42BCEA290}">
      <dgm:prSet phldrT="[Text]"/>
      <dgm:spPr/>
      <dgm:t>
        <a:bodyPr/>
        <a:lstStyle/>
        <a:p>
          <a:r>
            <a:rPr lang="en-US" dirty="0"/>
            <a:t>Mission / Why?</a:t>
          </a:r>
        </a:p>
      </dgm:t>
    </dgm:pt>
    <dgm:pt modelId="{86F9AFAA-6E3B-4B9C-9542-4D61AEE734E1}" type="sibTrans" cxnId="{426FE3D3-726B-4714-ADE6-3ABAD77A8D1D}">
      <dgm:prSet/>
      <dgm:spPr/>
      <dgm:t>
        <a:bodyPr/>
        <a:lstStyle/>
        <a:p>
          <a:endParaRPr lang="en-US"/>
        </a:p>
      </dgm:t>
    </dgm:pt>
    <dgm:pt modelId="{DD8569DD-8B97-481D-959E-AE929E398D73}" type="parTrans" cxnId="{426FE3D3-726B-4714-ADE6-3ABAD77A8D1D}">
      <dgm:prSet/>
      <dgm:spPr/>
      <dgm:t>
        <a:bodyPr/>
        <a:lstStyle/>
        <a:p>
          <a:endParaRPr lang="en-US"/>
        </a:p>
      </dgm:t>
    </dgm:pt>
    <dgm:pt modelId="{1B4B554E-65D5-4ED8-85B8-5F38B8703F10}" type="pres">
      <dgm:prSet presAssocID="{EFB43D81-2DF9-4B47-BA07-0D3BF49C68DD}" presName="cycleMatrixDiagram" presStyleCnt="0">
        <dgm:presLayoutVars>
          <dgm:chMax val="1"/>
          <dgm:dir/>
          <dgm:animLvl val="lvl"/>
          <dgm:resizeHandles val="exact"/>
        </dgm:presLayoutVars>
      </dgm:prSet>
      <dgm:spPr/>
    </dgm:pt>
    <dgm:pt modelId="{CCE73F9C-324B-487D-95EF-18F095A906DE}" type="pres">
      <dgm:prSet presAssocID="{EFB43D81-2DF9-4B47-BA07-0D3BF49C68DD}" presName="children" presStyleCnt="0"/>
      <dgm:spPr/>
    </dgm:pt>
    <dgm:pt modelId="{9E5B1C07-3651-4FA3-A553-12778F50DF02}" type="pres">
      <dgm:prSet presAssocID="{EFB43D81-2DF9-4B47-BA07-0D3BF49C68DD}" presName="child2group" presStyleCnt="0"/>
      <dgm:spPr/>
    </dgm:pt>
    <dgm:pt modelId="{DAB64CE4-044F-43F2-A538-505FA5BFA539}" type="pres">
      <dgm:prSet presAssocID="{EFB43D81-2DF9-4B47-BA07-0D3BF49C68DD}" presName="child2" presStyleLbl="bgAcc1" presStyleIdx="0" presStyleCnt="1"/>
      <dgm:spPr/>
    </dgm:pt>
    <dgm:pt modelId="{7BCCE05B-9F32-4DF3-B34B-A7967E9CF936}" type="pres">
      <dgm:prSet presAssocID="{EFB43D81-2DF9-4B47-BA07-0D3BF49C68DD}" presName="child2Text" presStyleLbl="bgAcc1" presStyleIdx="0" presStyleCnt="1">
        <dgm:presLayoutVars>
          <dgm:bulletEnabled val="1"/>
        </dgm:presLayoutVars>
      </dgm:prSet>
      <dgm:spPr/>
    </dgm:pt>
    <dgm:pt modelId="{3B7B65C7-9EE9-4FF7-9BE2-7F5938D331EA}" type="pres">
      <dgm:prSet presAssocID="{EFB43D81-2DF9-4B47-BA07-0D3BF49C68DD}" presName="childPlaceholder" presStyleCnt="0"/>
      <dgm:spPr/>
    </dgm:pt>
    <dgm:pt modelId="{84992EFA-AF4F-40B5-8770-B8DAEA7C8D06}" type="pres">
      <dgm:prSet presAssocID="{EFB43D81-2DF9-4B47-BA07-0D3BF49C68DD}" presName="circle" presStyleCnt="0"/>
      <dgm:spPr/>
    </dgm:pt>
    <dgm:pt modelId="{CCD397C1-9805-449C-BC7F-F7D3889C1502}" type="pres">
      <dgm:prSet presAssocID="{EFB43D81-2DF9-4B47-BA07-0D3BF49C68DD}" presName="quadrant1" presStyleLbl="node1" presStyleIdx="0" presStyleCnt="4" custLinFactNeighborX="330">
        <dgm:presLayoutVars>
          <dgm:chMax val="1"/>
          <dgm:bulletEnabled val="1"/>
        </dgm:presLayoutVars>
      </dgm:prSet>
      <dgm:spPr/>
    </dgm:pt>
    <dgm:pt modelId="{24CB7450-32C5-4DF3-9B6F-6C5B89E1458C}" type="pres">
      <dgm:prSet presAssocID="{EFB43D81-2DF9-4B47-BA07-0D3BF49C68DD}" presName="quadrant2" presStyleLbl="node1" presStyleIdx="1" presStyleCnt="4">
        <dgm:presLayoutVars>
          <dgm:chMax val="1"/>
          <dgm:bulletEnabled val="1"/>
        </dgm:presLayoutVars>
      </dgm:prSet>
      <dgm:spPr/>
    </dgm:pt>
    <dgm:pt modelId="{EC9B43B1-4744-4B95-8A99-DBF06E241E2F}" type="pres">
      <dgm:prSet presAssocID="{EFB43D81-2DF9-4B47-BA07-0D3BF49C68DD}" presName="quadrant3" presStyleLbl="node1" presStyleIdx="2" presStyleCnt="4">
        <dgm:presLayoutVars>
          <dgm:chMax val="1"/>
          <dgm:bulletEnabled val="1"/>
        </dgm:presLayoutVars>
      </dgm:prSet>
      <dgm:spPr/>
    </dgm:pt>
    <dgm:pt modelId="{AA9CD268-7893-4EB3-9883-67E9ED6C6E44}" type="pres">
      <dgm:prSet presAssocID="{EFB43D81-2DF9-4B47-BA07-0D3BF49C68DD}" presName="quadrant4" presStyleLbl="node1" presStyleIdx="3" presStyleCnt="4">
        <dgm:presLayoutVars>
          <dgm:chMax val="1"/>
          <dgm:bulletEnabled val="1"/>
        </dgm:presLayoutVars>
      </dgm:prSet>
      <dgm:spPr/>
    </dgm:pt>
    <dgm:pt modelId="{C3503321-CCF4-4DA0-B6E6-7CF16D4B4A4B}" type="pres">
      <dgm:prSet presAssocID="{EFB43D81-2DF9-4B47-BA07-0D3BF49C68DD}" presName="quadrantPlaceholder" presStyleCnt="0"/>
      <dgm:spPr/>
    </dgm:pt>
    <dgm:pt modelId="{93EB53A1-8ADA-45D3-A179-FE8A4582EF0A}" type="pres">
      <dgm:prSet presAssocID="{EFB43D81-2DF9-4B47-BA07-0D3BF49C68DD}" presName="center1" presStyleLbl="fgShp" presStyleIdx="0" presStyleCnt="2" custLinFactNeighborX="16" custLinFactNeighborY="5975"/>
      <dgm:spPr/>
    </dgm:pt>
    <dgm:pt modelId="{D01C16E3-C4B7-40FE-B094-B39BBDF2FCAF}" type="pres">
      <dgm:prSet presAssocID="{EFB43D81-2DF9-4B47-BA07-0D3BF49C68DD}" presName="center2" presStyleLbl="fgShp" presStyleIdx="1" presStyleCnt="2" custLinFactNeighborX="456" custLinFactNeighborY="-7280"/>
      <dgm:spPr/>
    </dgm:pt>
  </dgm:ptLst>
  <dgm:cxnLst>
    <dgm:cxn modelId="{B32689AE-2ADB-402E-90A6-1A7F46615850}" srcId="{EFB43D81-2DF9-4B47-BA07-0D3BF49C68DD}" destId="{4C06DF8A-7021-493B-9AA5-93373AF0355E}" srcOrd="2" destOrd="0" parTransId="{11CA0041-5ED7-4046-AF44-B570FED20413}" sibTransId="{86A9E723-45CA-4F3C-9DEE-3443AE43C875}"/>
    <dgm:cxn modelId="{F9998986-30BC-4C63-A9B6-9C9115A349D2}" type="presOf" srcId="{B67FA8E4-AAE9-4A59-AC56-3F7DC90EA9A8}" destId="{CCD397C1-9805-449C-BC7F-F7D3889C1502}" srcOrd="0" destOrd="0" presId="urn:microsoft.com/office/officeart/2005/8/layout/cycle4"/>
    <dgm:cxn modelId="{426FE3D3-726B-4714-ADE6-3ABAD77A8D1D}" srcId="{5323675D-A939-4216-A60F-7A828D8DAA59}" destId="{2ED91F4C-DB28-4F43-A0EE-DAB42BCEA290}" srcOrd="0" destOrd="0" parTransId="{DD8569DD-8B97-481D-959E-AE929E398D73}" sibTransId="{86F9AFAA-6E3B-4B9C-9542-4D61AEE734E1}"/>
    <dgm:cxn modelId="{98F99D3B-554D-41D1-892C-DAD1DB1A6BF7}" type="presOf" srcId="{2ED91F4C-DB28-4F43-A0EE-DAB42BCEA290}" destId="{7BCCE05B-9F32-4DF3-B34B-A7967E9CF936}" srcOrd="1" destOrd="0" presId="urn:microsoft.com/office/officeart/2005/8/layout/cycle4"/>
    <dgm:cxn modelId="{D3189DF4-84C1-4C1F-BC89-1FF90EFCD85D}" srcId="{EFB43D81-2DF9-4B47-BA07-0D3BF49C68DD}" destId="{B67FA8E4-AAE9-4A59-AC56-3F7DC90EA9A8}" srcOrd="0" destOrd="0" parTransId="{373EEA81-E00F-4BA0-BA4A-AADD4EC6F3D0}" sibTransId="{3BBC9727-C4CD-47B5-81E2-C90385035362}"/>
    <dgm:cxn modelId="{F09F9A60-935A-4E93-88BE-B8667F3A4349}" type="presOf" srcId="{5323675D-A939-4216-A60F-7A828D8DAA59}" destId="{24CB7450-32C5-4DF3-9B6F-6C5B89E1458C}" srcOrd="0" destOrd="0" presId="urn:microsoft.com/office/officeart/2005/8/layout/cycle4"/>
    <dgm:cxn modelId="{CC9F0E99-C929-474B-938D-333F63B9059A}" srcId="{EFB43D81-2DF9-4B47-BA07-0D3BF49C68DD}" destId="{2E82B03F-6BC6-4D00-8E30-EE97981603A5}" srcOrd="3" destOrd="0" parTransId="{D32B02F2-87E8-423E-AB0A-E5735DDE5A25}" sibTransId="{FD8F91CC-2516-4BFB-A6E3-F6746F4A3A3F}"/>
    <dgm:cxn modelId="{3421C6D8-AC43-47EC-9C36-D6E3B1690E03}" type="presOf" srcId="{4C06DF8A-7021-493B-9AA5-93373AF0355E}" destId="{EC9B43B1-4744-4B95-8A99-DBF06E241E2F}" srcOrd="0" destOrd="0" presId="urn:microsoft.com/office/officeart/2005/8/layout/cycle4"/>
    <dgm:cxn modelId="{9BE675D3-B3C3-4CB4-84F4-6241FB768B2C}" type="presOf" srcId="{EFB43D81-2DF9-4B47-BA07-0D3BF49C68DD}" destId="{1B4B554E-65D5-4ED8-85B8-5F38B8703F10}" srcOrd="0" destOrd="0" presId="urn:microsoft.com/office/officeart/2005/8/layout/cycle4"/>
    <dgm:cxn modelId="{055036E8-1A27-4F44-A2D7-2A552FCF1887}" type="presOf" srcId="{F1E79179-961B-4108-8BB7-F313294FF0AF}" destId="{DAB64CE4-044F-43F2-A538-505FA5BFA539}" srcOrd="0" destOrd="1" presId="urn:microsoft.com/office/officeart/2005/8/layout/cycle4"/>
    <dgm:cxn modelId="{2661B565-E11A-4386-B5F5-D7B4FB9DDD4C}" type="presOf" srcId="{F1E79179-961B-4108-8BB7-F313294FF0AF}" destId="{7BCCE05B-9F32-4DF3-B34B-A7967E9CF936}" srcOrd="1" destOrd="1" presId="urn:microsoft.com/office/officeart/2005/8/layout/cycle4"/>
    <dgm:cxn modelId="{D6D77F4B-E317-4348-B5D0-968C2DEA1CCD}" type="presOf" srcId="{2ED91F4C-DB28-4F43-A0EE-DAB42BCEA290}" destId="{DAB64CE4-044F-43F2-A538-505FA5BFA539}" srcOrd="0" destOrd="0" presId="urn:microsoft.com/office/officeart/2005/8/layout/cycle4"/>
    <dgm:cxn modelId="{F4F0891F-C73E-4660-AAFC-45B41EA16A88}" srcId="{5323675D-A939-4216-A60F-7A828D8DAA59}" destId="{F1E79179-961B-4108-8BB7-F313294FF0AF}" srcOrd="1" destOrd="0" parTransId="{97F36D4A-DB05-4669-B67E-F6F8FA0AD28A}" sibTransId="{4DF0D5EE-BF61-45FC-8F1F-9951A5DD1F40}"/>
    <dgm:cxn modelId="{C66465C6-9CAA-4CB6-AFE3-5FA674C61EC6}" srcId="{EFB43D81-2DF9-4B47-BA07-0D3BF49C68DD}" destId="{5323675D-A939-4216-A60F-7A828D8DAA59}" srcOrd="1" destOrd="0" parTransId="{BB9F64CB-0137-4763-9434-BA70F6E7CC50}" sibTransId="{8F053DF1-B4B6-4C8B-99B9-B93159F8F1B0}"/>
    <dgm:cxn modelId="{6E4E5EFC-7B86-464B-996F-9694E63120A6}" type="presOf" srcId="{2E82B03F-6BC6-4D00-8E30-EE97981603A5}" destId="{AA9CD268-7893-4EB3-9883-67E9ED6C6E44}" srcOrd="0" destOrd="0" presId="urn:microsoft.com/office/officeart/2005/8/layout/cycle4"/>
    <dgm:cxn modelId="{3856EA4D-8F96-4A4C-880B-17BD5A437C9D}" type="presParOf" srcId="{1B4B554E-65D5-4ED8-85B8-5F38B8703F10}" destId="{CCE73F9C-324B-487D-95EF-18F095A906DE}" srcOrd="0" destOrd="0" presId="urn:microsoft.com/office/officeart/2005/8/layout/cycle4"/>
    <dgm:cxn modelId="{000901D7-A881-484A-8176-76FC1A617B2F}" type="presParOf" srcId="{CCE73F9C-324B-487D-95EF-18F095A906DE}" destId="{9E5B1C07-3651-4FA3-A553-12778F50DF02}" srcOrd="0" destOrd="0" presId="urn:microsoft.com/office/officeart/2005/8/layout/cycle4"/>
    <dgm:cxn modelId="{899BC2DE-8342-4F47-AB21-373D13E8B34B}" type="presParOf" srcId="{9E5B1C07-3651-4FA3-A553-12778F50DF02}" destId="{DAB64CE4-044F-43F2-A538-505FA5BFA539}" srcOrd="0" destOrd="0" presId="urn:microsoft.com/office/officeart/2005/8/layout/cycle4"/>
    <dgm:cxn modelId="{94D6B8A5-848A-446D-957D-41A805741636}" type="presParOf" srcId="{9E5B1C07-3651-4FA3-A553-12778F50DF02}" destId="{7BCCE05B-9F32-4DF3-B34B-A7967E9CF936}" srcOrd="1" destOrd="0" presId="urn:microsoft.com/office/officeart/2005/8/layout/cycle4"/>
    <dgm:cxn modelId="{3F18F206-7511-4794-9F2D-5A0AF053E698}" type="presParOf" srcId="{CCE73F9C-324B-487D-95EF-18F095A906DE}" destId="{3B7B65C7-9EE9-4FF7-9BE2-7F5938D331EA}" srcOrd="1" destOrd="0" presId="urn:microsoft.com/office/officeart/2005/8/layout/cycle4"/>
    <dgm:cxn modelId="{C69F20A7-898B-4BE3-B712-B933EF49626F}" type="presParOf" srcId="{1B4B554E-65D5-4ED8-85B8-5F38B8703F10}" destId="{84992EFA-AF4F-40B5-8770-B8DAEA7C8D06}" srcOrd="1" destOrd="0" presId="urn:microsoft.com/office/officeart/2005/8/layout/cycle4"/>
    <dgm:cxn modelId="{80E82C88-B38A-422D-B860-86A94DBA4709}" type="presParOf" srcId="{84992EFA-AF4F-40B5-8770-B8DAEA7C8D06}" destId="{CCD397C1-9805-449C-BC7F-F7D3889C1502}" srcOrd="0" destOrd="0" presId="urn:microsoft.com/office/officeart/2005/8/layout/cycle4"/>
    <dgm:cxn modelId="{6E606CF3-23E3-4BA1-A833-61CB59D171BB}" type="presParOf" srcId="{84992EFA-AF4F-40B5-8770-B8DAEA7C8D06}" destId="{24CB7450-32C5-4DF3-9B6F-6C5B89E1458C}" srcOrd="1" destOrd="0" presId="urn:microsoft.com/office/officeart/2005/8/layout/cycle4"/>
    <dgm:cxn modelId="{ABB93D37-7599-40F3-9469-BF0E91E71FB2}" type="presParOf" srcId="{84992EFA-AF4F-40B5-8770-B8DAEA7C8D06}" destId="{EC9B43B1-4744-4B95-8A99-DBF06E241E2F}" srcOrd="2" destOrd="0" presId="urn:microsoft.com/office/officeart/2005/8/layout/cycle4"/>
    <dgm:cxn modelId="{8F420442-BE20-40E3-BC64-53972DA02C72}" type="presParOf" srcId="{84992EFA-AF4F-40B5-8770-B8DAEA7C8D06}" destId="{AA9CD268-7893-4EB3-9883-67E9ED6C6E44}" srcOrd="3" destOrd="0" presId="urn:microsoft.com/office/officeart/2005/8/layout/cycle4"/>
    <dgm:cxn modelId="{A9BC8C9E-DCEE-4E2C-8BFB-2A0722DA18ED}" type="presParOf" srcId="{84992EFA-AF4F-40B5-8770-B8DAEA7C8D06}" destId="{C3503321-CCF4-4DA0-B6E6-7CF16D4B4A4B}" srcOrd="4" destOrd="0" presId="urn:microsoft.com/office/officeart/2005/8/layout/cycle4"/>
    <dgm:cxn modelId="{5825B794-39E3-43C2-B7AE-398AA3E838C1}" type="presParOf" srcId="{1B4B554E-65D5-4ED8-85B8-5F38B8703F10}" destId="{93EB53A1-8ADA-45D3-A179-FE8A4582EF0A}" srcOrd="2" destOrd="0" presId="urn:microsoft.com/office/officeart/2005/8/layout/cycle4"/>
    <dgm:cxn modelId="{7232C58A-25B1-470A-B047-71F5D1544E01}" type="presParOf" srcId="{1B4B554E-65D5-4ED8-85B8-5F38B8703F10}" destId="{D01C16E3-C4B7-40FE-B094-B39BBDF2FCAF}"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FB43D81-2DF9-4B47-BA07-0D3BF49C68DD}"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B67FA8E4-AAE9-4A59-AC56-3F7DC90EA9A8}">
      <dgm:prSet phldrT="[Text]"/>
      <dgm:spPr/>
      <dgm:t>
        <a:bodyPr/>
        <a:lstStyle/>
        <a:p>
          <a:r>
            <a:rPr lang="en-US" dirty="0"/>
            <a:t>People involved</a:t>
          </a:r>
        </a:p>
      </dgm:t>
    </dgm:pt>
    <dgm:pt modelId="{373EEA81-E00F-4BA0-BA4A-AADD4EC6F3D0}" type="parTrans" cxnId="{D3189DF4-84C1-4C1F-BC89-1FF90EFCD85D}">
      <dgm:prSet/>
      <dgm:spPr/>
      <dgm:t>
        <a:bodyPr/>
        <a:lstStyle/>
        <a:p>
          <a:endParaRPr lang="en-US"/>
        </a:p>
      </dgm:t>
    </dgm:pt>
    <dgm:pt modelId="{3BBC9727-C4CD-47B5-81E2-C90385035362}" type="sibTrans" cxnId="{D3189DF4-84C1-4C1F-BC89-1FF90EFCD85D}">
      <dgm:prSet/>
      <dgm:spPr/>
      <dgm:t>
        <a:bodyPr/>
        <a:lstStyle/>
        <a:p>
          <a:endParaRPr lang="en-US"/>
        </a:p>
      </dgm:t>
    </dgm:pt>
    <dgm:pt modelId="{5323675D-A939-4216-A60F-7A828D8DAA59}">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a:t>Philosophy</a:t>
          </a:r>
        </a:p>
      </dgm:t>
    </dgm:pt>
    <dgm:pt modelId="{BB9F64CB-0137-4763-9434-BA70F6E7CC50}" type="parTrans" cxnId="{C66465C6-9CAA-4CB6-AFE3-5FA674C61EC6}">
      <dgm:prSet/>
      <dgm:spPr/>
      <dgm:t>
        <a:bodyPr/>
        <a:lstStyle/>
        <a:p>
          <a:endParaRPr lang="en-US"/>
        </a:p>
      </dgm:t>
    </dgm:pt>
    <dgm:pt modelId="{8F053DF1-B4B6-4C8B-99B9-B93159F8F1B0}" type="sibTrans" cxnId="{C66465C6-9CAA-4CB6-AFE3-5FA674C61EC6}">
      <dgm:prSet/>
      <dgm:spPr/>
      <dgm:t>
        <a:bodyPr/>
        <a:lstStyle/>
        <a:p>
          <a:endParaRPr lang="en-US"/>
        </a:p>
      </dgm:t>
    </dgm:pt>
    <dgm:pt modelId="{4C06DF8A-7021-493B-9AA5-93373AF0355E}">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a:t>Students / Leadership</a:t>
          </a:r>
        </a:p>
      </dgm:t>
    </dgm:pt>
    <dgm:pt modelId="{11CA0041-5ED7-4046-AF44-B570FED20413}" type="parTrans" cxnId="{B32689AE-2ADB-402E-90A6-1A7F46615850}">
      <dgm:prSet/>
      <dgm:spPr/>
      <dgm:t>
        <a:bodyPr/>
        <a:lstStyle/>
        <a:p>
          <a:endParaRPr lang="en-US"/>
        </a:p>
      </dgm:t>
    </dgm:pt>
    <dgm:pt modelId="{86A9E723-45CA-4F3C-9DEE-3443AE43C875}" type="sibTrans" cxnId="{B32689AE-2ADB-402E-90A6-1A7F46615850}">
      <dgm:prSet/>
      <dgm:spPr/>
      <dgm:t>
        <a:bodyPr/>
        <a:lstStyle/>
        <a:p>
          <a:endParaRPr lang="en-US"/>
        </a:p>
      </dgm:t>
    </dgm:pt>
    <dgm:pt modelId="{2E82B03F-6BC6-4D00-8E30-EE97981603A5}">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a:t>Tools and resources</a:t>
          </a:r>
        </a:p>
      </dgm:t>
    </dgm:pt>
    <dgm:pt modelId="{D32B02F2-87E8-423E-AB0A-E5735DDE5A25}" type="parTrans" cxnId="{CC9F0E99-C929-474B-938D-333F63B9059A}">
      <dgm:prSet/>
      <dgm:spPr/>
      <dgm:t>
        <a:bodyPr/>
        <a:lstStyle/>
        <a:p>
          <a:endParaRPr lang="en-US"/>
        </a:p>
      </dgm:t>
    </dgm:pt>
    <dgm:pt modelId="{FD8F91CC-2516-4BFB-A6E3-F6746F4A3A3F}" type="sibTrans" cxnId="{CC9F0E99-C929-474B-938D-333F63B9059A}">
      <dgm:prSet/>
      <dgm:spPr/>
      <dgm:t>
        <a:bodyPr/>
        <a:lstStyle/>
        <a:p>
          <a:endParaRPr lang="en-US"/>
        </a:p>
      </dgm:t>
    </dgm:pt>
    <dgm:pt modelId="{A170124E-74B6-4232-809F-6ADD4E63F7FA}">
      <dgm:prSet custT="1"/>
      <dgm:spPr/>
      <dgm:t>
        <a:bodyPr/>
        <a:lstStyle/>
        <a:p>
          <a:r>
            <a:rPr lang="en-US" sz="800" dirty="0"/>
            <a:t>Tinkerer</a:t>
          </a:r>
        </a:p>
      </dgm:t>
    </dgm:pt>
    <dgm:pt modelId="{557F5E5A-95E0-41AB-8371-71B375E21A64}" type="sibTrans" cxnId="{9CE3A974-B21B-48B5-B961-9324F57E09D2}">
      <dgm:prSet/>
      <dgm:spPr/>
      <dgm:t>
        <a:bodyPr/>
        <a:lstStyle/>
        <a:p>
          <a:endParaRPr lang="en-US"/>
        </a:p>
      </dgm:t>
    </dgm:pt>
    <dgm:pt modelId="{E8DC4A55-B180-4C00-9AEC-D9443827881D}" type="parTrans" cxnId="{9CE3A974-B21B-48B5-B961-9324F57E09D2}">
      <dgm:prSet/>
      <dgm:spPr/>
      <dgm:t>
        <a:bodyPr/>
        <a:lstStyle/>
        <a:p>
          <a:endParaRPr lang="en-US"/>
        </a:p>
      </dgm:t>
    </dgm:pt>
    <dgm:pt modelId="{A9C5691D-907D-4C32-991E-4CDD65814306}">
      <dgm:prSet custT="1"/>
      <dgm:spPr/>
      <dgm:t>
        <a:bodyPr/>
        <a:lstStyle/>
        <a:p>
          <a:r>
            <a:rPr lang="en-US" sz="800" dirty="0"/>
            <a:t>Cheerleader</a:t>
          </a:r>
        </a:p>
      </dgm:t>
    </dgm:pt>
    <dgm:pt modelId="{766AA047-6407-4757-B902-0E50D62AAA43}" type="sibTrans" cxnId="{D354FEA1-0B75-44D0-B0E1-C73743A7F8F7}">
      <dgm:prSet/>
      <dgm:spPr/>
      <dgm:t>
        <a:bodyPr/>
        <a:lstStyle/>
        <a:p>
          <a:endParaRPr lang="en-US"/>
        </a:p>
      </dgm:t>
    </dgm:pt>
    <dgm:pt modelId="{7DA731BE-7796-4465-AFD2-564A4238E407}" type="parTrans" cxnId="{D354FEA1-0B75-44D0-B0E1-C73743A7F8F7}">
      <dgm:prSet/>
      <dgm:spPr/>
      <dgm:t>
        <a:bodyPr/>
        <a:lstStyle/>
        <a:p>
          <a:endParaRPr lang="en-US"/>
        </a:p>
      </dgm:t>
    </dgm:pt>
    <dgm:pt modelId="{2FF4FD15-2B22-4B87-B9D5-A605181E9BF2}">
      <dgm:prSet phldrT="[Text]" custT="1"/>
      <dgm:spPr/>
      <dgm:t>
        <a:bodyPr/>
        <a:lstStyle/>
        <a:p>
          <a:r>
            <a:rPr lang="en-US" sz="800" dirty="0"/>
            <a:t>Organizer/ Maximizer</a:t>
          </a:r>
        </a:p>
      </dgm:t>
    </dgm:pt>
    <dgm:pt modelId="{8719FFBD-09E2-430E-A333-DBE2FC4F3E40}" type="sibTrans" cxnId="{94EBAF02-D63C-4464-A919-E5505A5C401F}">
      <dgm:prSet/>
      <dgm:spPr/>
      <dgm:t>
        <a:bodyPr/>
        <a:lstStyle/>
        <a:p>
          <a:endParaRPr lang="en-US"/>
        </a:p>
      </dgm:t>
    </dgm:pt>
    <dgm:pt modelId="{4447B536-91C5-4B91-ABC2-B037501897B3}" type="parTrans" cxnId="{94EBAF02-D63C-4464-A919-E5505A5C401F}">
      <dgm:prSet/>
      <dgm:spPr/>
      <dgm:t>
        <a:bodyPr/>
        <a:lstStyle/>
        <a:p>
          <a:endParaRPr lang="en-US"/>
        </a:p>
      </dgm:t>
    </dgm:pt>
    <dgm:pt modelId="{1B4B554E-65D5-4ED8-85B8-5F38B8703F10}" type="pres">
      <dgm:prSet presAssocID="{EFB43D81-2DF9-4B47-BA07-0D3BF49C68DD}" presName="cycleMatrixDiagram" presStyleCnt="0">
        <dgm:presLayoutVars>
          <dgm:chMax val="1"/>
          <dgm:dir/>
          <dgm:animLvl val="lvl"/>
          <dgm:resizeHandles val="exact"/>
        </dgm:presLayoutVars>
      </dgm:prSet>
      <dgm:spPr/>
    </dgm:pt>
    <dgm:pt modelId="{CCE73F9C-324B-487D-95EF-18F095A906DE}" type="pres">
      <dgm:prSet presAssocID="{EFB43D81-2DF9-4B47-BA07-0D3BF49C68DD}" presName="children" presStyleCnt="0"/>
      <dgm:spPr/>
    </dgm:pt>
    <dgm:pt modelId="{E6E312FD-9E3C-4E3C-82F3-D4F2EBE5B062}" type="pres">
      <dgm:prSet presAssocID="{EFB43D81-2DF9-4B47-BA07-0D3BF49C68DD}" presName="child1group" presStyleCnt="0"/>
      <dgm:spPr/>
    </dgm:pt>
    <dgm:pt modelId="{62CE4342-A937-4E46-A701-9C5064C802ED}" type="pres">
      <dgm:prSet presAssocID="{EFB43D81-2DF9-4B47-BA07-0D3BF49C68DD}" presName="child1" presStyleLbl="bgAcc1" presStyleIdx="0" presStyleCnt="1"/>
      <dgm:spPr/>
    </dgm:pt>
    <dgm:pt modelId="{085CD93E-6228-4381-B9C0-B0BF793C8660}" type="pres">
      <dgm:prSet presAssocID="{EFB43D81-2DF9-4B47-BA07-0D3BF49C68DD}" presName="child1Text" presStyleLbl="bgAcc1" presStyleIdx="0" presStyleCnt="1">
        <dgm:presLayoutVars>
          <dgm:bulletEnabled val="1"/>
        </dgm:presLayoutVars>
      </dgm:prSet>
      <dgm:spPr/>
    </dgm:pt>
    <dgm:pt modelId="{3B7B65C7-9EE9-4FF7-9BE2-7F5938D331EA}" type="pres">
      <dgm:prSet presAssocID="{EFB43D81-2DF9-4B47-BA07-0D3BF49C68DD}" presName="childPlaceholder" presStyleCnt="0"/>
      <dgm:spPr/>
    </dgm:pt>
    <dgm:pt modelId="{84992EFA-AF4F-40B5-8770-B8DAEA7C8D06}" type="pres">
      <dgm:prSet presAssocID="{EFB43D81-2DF9-4B47-BA07-0D3BF49C68DD}" presName="circle" presStyleCnt="0"/>
      <dgm:spPr/>
    </dgm:pt>
    <dgm:pt modelId="{CCD397C1-9805-449C-BC7F-F7D3889C1502}" type="pres">
      <dgm:prSet presAssocID="{EFB43D81-2DF9-4B47-BA07-0D3BF49C68DD}" presName="quadrant1" presStyleLbl="node1" presStyleIdx="0" presStyleCnt="4" custLinFactNeighborX="330">
        <dgm:presLayoutVars>
          <dgm:chMax val="1"/>
          <dgm:bulletEnabled val="1"/>
        </dgm:presLayoutVars>
      </dgm:prSet>
      <dgm:spPr/>
    </dgm:pt>
    <dgm:pt modelId="{24CB7450-32C5-4DF3-9B6F-6C5B89E1458C}" type="pres">
      <dgm:prSet presAssocID="{EFB43D81-2DF9-4B47-BA07-0D3BF49C68DD}" presName="quadrant2" presStyleLbl="node1" presStyleIdx="1" presStyleCnt="4">
        <dgm:presLayoutVars>
          <dgm:chMax val="1"/>
          <dgm:bulletEnabled val="1"/>
        </dgm:presLayoutVars>
      </dgm:prSet>
      <dgm:spPr/>
    </dgm:pt>
    <dgm:pt modelId="{EC9B43B1-4744-4B95-8A99-DBF06E241E2F}" type="pres">
      <dgm:prSet presAssocID="{EFB43D81-2DF9-4B47-BA07-0D3BF49C68DD}" presName="quadrant3" presStyleLbl="node1" presStyleIdx="2" presStyleCnt="4">
        <dgm:presLayoutVars>
          <dgm:chMax val="1"/>
          <dgm:bulletEnabled val="1"/>
        </dgm:presLayoutVars>
      </dgm:prSet>
      <dgm:spPr/>
    </dgm:pt>
    <dgm:pt modelId="{AA9CD268-7893-4EB3-9883-67E9ED6C6E44}" type="pres">
      <dgm:prSet presAssocID="{EFB43D81-2DF9-4B47-BA07-0D3BF49C68DD}" presName="quadrant4" presStyleLbl="node1" presStyleIdx="3" presStyleCnt="4">
        <dgm:presLayoutVars>
          <dgm:chMax val="1"/>
          <dgm:bulletEnabled val="1"/>
        </dgm:presLayoutVars>
      </dgm:prSet>
      <dgm:spPr/>
    </dgm:pt>
    <dgm:pt modelId="{C3503321-CCF4-4DA0-B6E6-7CF16D4B4A4B}" type="pres">
      <dgm:prSet presAssocID="{EFB43D81-2DF9-4B47-BA07-0D3BF49C68DD}" presName="quadrantPlaceholder" presStyleCnt="0"/>
      <dgm:spPr/>
    </dgm:pt>
    <dgm:pt modelId="{93EB53A1-8ADA-45D3-A179-FE8A4582EF0A}" type="pres">
      <dgm:prSet presAssocID="{EFB43D81-2DF9-4B47-BA07-0D3BF49C68DD}" presName="center1" presStyleLbl="fgShp" presStyleIdx="0" presStyleCnt="2" custLinFactNeighborX="16" custLinFactNeighborY="5975"/>
      <dgm:spPr/>
    </dgm:pt>
    <dgm:pt modelId="{D01C16E3-C4B7-40FE-B094-B39BBDF2FCAF}" type="pres">
      <dgm:prSet presAssocID="{EFB43D81-2DF9-4B47-BA07-0D3BF49C68DD}" presName="center2" presStyleLbl="fgShp" presStyleIdx="1" presStyleCnt="2" custLinFactNeighborX="456" custLinFactNeighborY="-7280"/>
      <dgm:spPr/>
    </dgm:pt>
  </dgm:ptLst>
  <dgm:cxnLst>
    <dgm:cxn modelId="{DAC3B57B-7E63-47F9-9270-58D9C6D047CB}" type="presOf" srcId="{2E82B03F-6BC6-4D00-8E30-EE97981603A5}" destId="{AA9CD268-7893-4EB3-9883-67E9ED6C6E44}" srcOrd="0" destOrd="0" presId="urn:microsoft.com/office/officeart/2005/8/layout/cycle4"/>
    <dgm:cxn modelId="{94EBAF02-D63C-4464-A919-E5505A5C401F}" srcId="{B67FA8E4-AAE9-4A59-AC56-3F7DC90EA9A8}" destId="{2FF4FD15-2B22-4B87-B9D5-A605181E9BF2}" srcOrd="0" destOrd="0" parTransId="{4447B536-91C5-4B91-ABC2-B037501897B3}" sibTransId="{8719FFBD-09E2-430E-A333-DBE2FC4F3E40}"/>
    <dgm:cxn modelId="{D3189DF4-84C1-4C1F-BC89-1FF90EFCD85D}" srcId="{EFB43D81-2DF9-4B47-BA07-0D3BF49C68DD}" destId="{B67FA8E4-AAE9-4A59-AC56-3F7DC90EA9A8}" srcOrd="0" destOrd="0" parTransId="{373EEA81-E00F-4BA0-BA4A-AADD4EC6F3D0}" sibTransId="{3BBC9727-C4CD-47B5-81E2-C90385035362}"/>
    <dgm:cxn modelId="{A14FDFE5-3F02-4C5F-A0EF-E86CE0CFF888}" type="presOf" srcId="{2FF4FD15-2B22-4B87-B9D5-A605181E9BF2}" destId="{085CD93E-6228-4381-B9C0-B0BF793C8660}" srcOrd="1" destOrd="0" presId="urn:microsoft.com/office/officeart/2005/8/layout/cycle4"/>
    <dgm:cxn modelId="{C66465C6-9CAA-4CB6-AFE3-5FA674C61EC6}" srcId="{EFB43D81-2DF9-4B47-BA07-0D3BF49C68DD}" destId="{5323675D-A939-4216-A60F-7A828D8DAA59}" srcOrd="1" destOrd="0" parTransId="{BB9F64CB-0137-4763-9434-BA70F6E7CC50}" sibTransId="{8F053DF1-B4B6-4C8B-99B9-B93159F8F1B0}"/>
    <dgm:cxn modelId="{06753E16-3FEB-4A56-BA99-91C244DF0D4E}" type="presOf" srcId="{4C06DF8A-7021-493B-9AA5-93373AF0355E}" destId="{EC9B43B1-4744-4B95-8A99-DBF06E241E2F}" srcOrd="0" destOrd="0" presId="urn:microsoft.com/office/officeart/2005/8/layout/cycle4"/>
    <dgm:cxn modelId="{D354FEA1-0B75-44D0-B0E1-C73743A7F8F7}" srcId="{B67FA8E4-AAE9-4A59-AC56-3F7DC90EA9A8}" destId="{A9C5691D-907D-4C32-991E-4CDD65814306}" srcOrd="1" destOrd="0" parTransId="{7DA731BE-7796-4465-AFD2-564A4238E407}" sibTransId="{766AA047-6407-4757-B902-0E50D62AAA43}"/>
    <dgm:cxn modelId="{99B29BC7-B937-4C95-B631-5811E5436CD8}" type="presOf" srcId="{A170124E-74B6-4232-809F-6ADD4E63F7FA}" destId="{085CD93E-6228-4381-B9C0-B0BF793C8660}" srcOrd="1" destOrd="2" presId="urn:microsoft.com/office/officeart/2005/8/layout/cycle4"/>
    <dgm:cxn modelId="{3BF76232-44BC-4E90-9BFD-29F6EBE83197}" type="presOf" srcId="{B67FA8E4-AAE9-4A59-AC56-3F7DC90EA9A8}" destId="{CCD397C1-9805-449C-BC7F-F7D3889C1502}" srcOrd="0" destOrd="0" presId="urn:microsoft.com/office/officeart/2005/8/layout/cycle4"/>
    <dgm:cxn modelId="{BDBA7E67-41B2-48BF-A4BD-607C826EB17C}" type="presOf" srcId="{A9C5691D-907D-4C32-991E-4CDD65814306}" destId="{62CE4342-A937-4E46-A701-9C5064C802ED}" srcOrd="0" destOrd="1" presId="urn:microsoft.com/office/officeart/2005/8/layout/cycle4"/>
    <dgm:cxn modelId="{580E121B-4D52-48BB-8DD0-7552B0558A09}" type="presOf" srcId="{EFB43D81-2DF9-4B47-BA07-0D3BF49C68DD}" destId="{1B4B554E-65D5-4ED8-85B8-5F38B8703F10}" srcOrd="0" destOrd="0" presId="urn:microsoft.com/office/officeart/2005/8/layout/cycle4"/>
    <dgm:cxn modelId="{CC9F0E99-C929-474B-938D-333F63B9059A}" srcId="{EFB43D81-2DF9-4B47-BA07-0D3BF49C68DD}" destId="{2E82B03F-6BC6-4D00-8E30-EE97981603A5}" srcOrd="3" destOrd="0" parTransId="{D32B02F2-87E8-423E-AB0A-E5735DDE5A25}" sibTransId="{FD8F91CC-2516-4BFB-A6E3-F6746F4A3A3F}"/>
    <dgm:cxn modelId="{D795FD75-1100-42BC-B7B6-DAC39280A485}" type="presOf" srcId="{5323675D-A939-4216-A60F-7A828D8DAA59}" destId="{24CB7450-32C5-4DF3-9B6F-6C5B89E1458C}" srcOrd="0" destOrd="0" presId="urn:microsoft.com/office/officeart/2005/8/layout/cycle4"/>
    <dgm:cxn modelId="{AFF8DFF5-F47F-4071-A6B6-716062B8FCA9}" type="presOf" srcId="{A9C5691D-907D-4C32-991E-4CDD65814306}" destId="{085CD93E-6228-4381-B9C0-B0BF793C8660}" srcOrd="1" destOrd="1" presId="urn:microsoft.com/office/officeart/2005/8/layout/cycle4"/>
    <dgm:cxn modelId="{54166F19-6C96-4D17-A58A-1A4D99BB35D8}" type="presOf" srcId="{A170124E-74B6-4232-809F-6ADD4E63F7FA}" destId="{62CE4342-A937-4E46-A701-9C5064C802ED}" srcOrd="0" destOrd="2" presId="urn:microsoft.com/office/officeart/2005/8/layout/cycle4"/>
    <dgm:cxn modelId="{9B895D0E-B376-4848-AB39-A471D5518FF7}" type="presOf" srcId="{2FF4FD15-2B22-4B87-B9D5-A605181E9BF2}" destId="{62CE4342-A937-4E46-A701-9C5064C802ED}" srcOrd="0" destOrd="0" presId="urn:microsoft.com/office/officeart/2005/8/layout/cycle4"/>
    <dgm:cxn modelId="{B32689AE-2ADB-402E-90A6-1A7F46615850}" srcId="{EFB43D81-2DF9-4B47-BA07-0D3BF49C68DD}" destId="{4C06DF8A-7021-493B-9AA5-93373AF0355E}" srcOrd="2" destOrd="0" parTransId="{11CA0041-5ED7-4046-AF44-B570FED20413}" sibTransId="{86A9E723-45CA-4F3C-9DEE-3443AE43C875}"/>
    <dgm:cxn modelId="{9CE3A974-B21B-48B5-B961-9324F57E09D2}" srcId="{B67FA8E4-AAE9-4A59-AC56-3F7DC90EA9A8}" destId="{A170124E-74B6-4232-809F-6ADD4E63F7FA}" srcOrd="2" destOrd="0" parTransId="{E8DC4A55-B180-4C00-9AEC-D9443827881D}" sibTransId="{557F5E5A-95E0-41AB-8371-71B375E21A64}"/>
    <dgm:cxn modelId="{0C78742C-8336-46B6-BBFC-401EEBFED0E2}" type="presParOf" srcId="{1B4B554E-65D5-4ED8-85B8-5F38B8703F10}" destId="{CCE73F9C-324B-487D-95EF-18F095A906DE}" srcOrd="0" destOrd="0" presId="urn:microsoft.com/office/officeart/2005/8/layout/cycle4"/>
    <dgm:cxn modelId="{7E25B2C7-A975-46A1-B3F1-4695CABE1EF3}" type="presParOf" srcId="{CCE73F9C-324B-487D-95EF-18F095A906DE}" destId="{E6E312FD-9E3C-4E3C-82F3-D4F2EBE5B062}" srcOrd="0" destOrd="0" presId="urn:microsoft.com/office/officeart/2005/8/layout/cycle4"/>
    <dgm:cxn modelId="{049DC746-89A7-4EC6-944A-D2570F94FFC6}" type="presParOf" srcId="{E6E312FD-9E3C-4E3C-82F3-D4F2EBE5B062}" destId="{62CE4342-A937-4E46-A701-9C5064C802ED}" srcOrd="0" destOrd="0" presId="urn:microsoft.com/office/officeart/2005/8/layout/cycle4"/>
    <dgm:cxn modelId="{17747ECF-B644-41A6-8325-2C0DC105652F}" type="presParOf" srcId="{E6E312FD-9E3C-4E3C-82F3-D4F2EBE5B062}" destId="{085CD93E-6228-4381-B9C0-B0BF793C8660}" srcOrd="1" destOrd="0" presId="urn:microsoft.com/office/officeart/2005/8/layout/cycle4"/>
    <dgm:cxn modelId="{5EAEBA41-9752-4261-8102-C8B2BB76EAB2}" type="presParOf" srcId="{CCE73F9C-324B-487D-95EF-18F095A906DE}" destId="{3B7B65C7-9EE9-4FF7-9BE2-7F5938D331EA}" srcOrd="1" destOrd="0" presId="urn:microsoft.com/office/officeart/2005/8/layout/cycle4"/>
    <dgm:cxn modelId="{9E3E41E8-E58F-4A24-BFE4-B1BD65EA6DEA}" type="presParOf" srcId="{1B4B554E-65D5-4ED8-85B8-5F38B8703F10}" destId="{84992EFA-AF4F-40B5-8770-B8DAEA7C8D06}" srcOrd="1" destOrd="0" presId="urn:microsoft.com/office/officeart/2005/8/layout/cycle4"/>
    <dgm:cxn modelId="{08BEE6E4-6E84-495C-BFA1-25A5FDC6C4F1}" type="presParOf" srcId="{84992EFA-AF4F-40B5-8770-B8DAEA7C8D06}" destId="{CCD397C1-9805-449C-BC7F-F7D3889C1502}" srcOrd="0" destOrd="0" presId="urn:microsoft.com/office/officeart/2005/8/layout/cycle4"/>
    <dgm:cxn modelId="{B13917B0-EAAB-4F97-AC37-184B09C4C4D8}" type="presParOf" srcId="{84992EFA-AF4F-40B5-8770-B8DAEA7C8D06}" destId="{24CB7450-32C5-4DF3-9B6F-6C5B89E1458C}" srcOrd="1" destOrd="0" presId="urn:microsoft.com/office/officeart/2005/8/layout/cycle4"/>
    <dgm:cxn modelId="{15454C2F-825B-4779-9766-86354F67DFA1}" type="presParOf" srcId="{84992EFA-AF4F-40B5-8770-B8DAEA7C8D06}" destId="{EC9B43B1-4744-4B95-8A99-DBF06E241E2F}" srcOrd="2" destOrd="0" presId="urn:microsoft.com/office/officeart/2005/8/layout/cycle4"/>
    <dgm:cxn modelId="{ED6BBD3B-D14F-4E3C-9FAF-5D50ADD3972D}" type="presParOf" srcId="{84992EFA-AF4F-40B5-8770-B8DAEA7C8D06}" destId="{AA9CD268-7893-4EB3-9883-67E9ED6C6E44}" srcOrd="3" destOrd="0" presId="urn:microsoft.com/office/officeart/2005/8/layout/cycle4"/>
    <dgm:cxn modelId="{E215B5C5-CF7D-4A35-878C-26E153C64D11}" type="presParOf" srcId="{84992EFA-AF4F-40B5-8770-B8DAEA7C8D06}" destId="{C3503321-CCF4-4DA0-B6E6-7CF16D4B4A4B}" srcOrd="4" destOrd="0" presId="urn:microsoft.com/office/officeart/2005/8/layout/cycle4"/>
    <dgm:cxn modelId="{DC232090-C288-47A6-A3A3-87AFCBA4D08A}" type="presParOf" srcId="{1B4B554E-65D5-4ED8-85B8-5F38B8703F10}" destId="{93EB53A1-8ADA-45D3-A179-FE8A4582EF0A}" srcOrd="2" destOrd="0" presId="urn:microsoft.com/office/officeart/2005/8/layout/cycle4"/>
    <dgm:cxn modelId="{F518DA7A-139F-45A7-8617-E98D69FD4B9F}" type="presParOf" srcId="{1B4B554E-65D5-4ED8-85B8-5F38B8703F10}" destId="{D01C16E3-C4B7-40FE-B094-B39BBDF2FCAF}" srcOrd="3" destOrd="0" presId="urn:microsoft.com/office/officeart/2005/8/layout/cycle4"/>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FB43D81-2DF9-4B47-BA07-0D3BF49C68DD}"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B67FA8E4-AAE9-4A59-AC56-3F7DC90EA9A8}">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a:t>People involved</a:t>
          </a:r>
        </a:p>
      </dgm:t>
    </dgm:pt>
    <dgm:pt modelId="{373EEA81-E00F-4BA0-BA4A-AADD4EC6F3D0}" type="parTrans" cxnId="{D3189DF4-84C1-4C1F-BC89-1FF90EFCD85D}">
      <dgm:prSet/>
      <dgm:spPr/>
      <dgm:t>
        <a:bodyPr/>
        <a:lstStyle/>
        <a:p>
          <a:endParaRPr lang="en-US"/>
        </a:p>
      </dgm:t>
    </dgm:pt>
    <dgm:pt modelId="{3BBC9727-C4CD-47B5-81E2-C90385035362}" type="sibTrans" cxnId="{D3189DF4-84C1-4C1F-BC89-1FF90EFCD85D}">
      <dgm:prSet/>
      <dgm:spPr/>
      <dgm:t>
        <a:bodyPr/>
        <a:lstStyle/>
        <a:p>
          <a:endParaRPr lang="en-US"/>
        </a:p>
      </dgm:t>
    </dgm:pt>
    <dgm:pt modelId="{5323675D-A939-4216-A60F-7A828D8DAA59}">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a:t>Philosophy</a:t>
          </a:r>
        </a:p>
      </dgm:t>
    </dgm:pt>
    <dgm:pt modelId="{BB9F64CB-0137-4763-9434-BA70F6E7CC50}" type="parTrans" cxnId="{C66465C6-9CAA-4CB6-AFE3-5FA674C61EC6}">
      <dgm:prSet/>
      <dgm:spPr/>
      <dgm:t>
        <a:bodyPr/>
        <a:lstStyle/>
        <a:p>
          <a:endParaRPr lang="en-US"/>
        </a:p>
      </dgm:t>
    </dgm:pt>
    <dgm:pt modelId="{8F053DF1-B4B6-4C8B-99B9-B93159F8F1B0}" type="sibTrans" cxnId="{C66465C6-9CAA-4CB6-AFE3-5FA674C61EC6}">
      <dgm:prSet/>
      <dgm:spPr/>
      <dgm:t>
        <a:bodyPr/>
        <a:lstStyle/>
        <a:p>
          <a:endParaRPr lang="en-US"/>
        </a:p>
      </dgm:t>
    </dgm:pt>
    <dgm:pt modelId="{4C06DF8A-7021-493B-9AA5-93373AF0355E}">
      <dgm:prSet phldrT="[Text]"/>
      <dgm:spPr/>
      <dgm:t>
        <a:bodyPr/>
        <a:lstStyle/>
        <a:p>
          <a:r>
            <a:rPr lang="en-US" dirty="0"/>
            <a:t>Students / Leadership</a:t>
          </a:r>
        </a:p>
      </dgm:t>
    </dgm:pt>
    <dgm:pt modelId="{11CA0041-5ED7-4046-AF44-B570FED20413}" type="parTrans" cxnId="{B32689AE-2ADB-402E-90A6-1A7F46615850}">
      <dgm:prSet/>
      <dgm:spPr/>
      <dgm:t>
        <a:bodyPr/>
        <a:lstStyle/>
        <a:p>
          <a:endParaRPr lang="en-US"/>
        </a:p>
      </dgm:t>
    </dgm:pt>
    <dgm:pt modelId="{86A9E723-45CA-4F3C-9DEE-3443AE43C875}" type="sibTrans" cxnId="{B32689AE-2ADB-402E-90A6-1A7F46615850}">
      <dgm:prSet/>
      <dgm:spPr/>
      <dgm:t>
        <a:bodyPr/>
        <a:lstStyle/>
        <a:p>
          <a:endParaRPr lang="en-US"/>
        </a:p>
      </dgm:t>
    </dgm:pt>
    <dgm:pt modelId="{B561754B-FC0F-446A-BBDE-05E2DFA4B48C}">
      <dgm:prSet phldrT="[Text]"/>
      <dgm:spPr/>
      <dgm:t>
        <a:bodyPr/>
        <a:lstStyle/>
        <a:p>
          <a:r>
            <a:rPr lang="en-US" dirty="0"/>
            <a:t>Feedback loop</a:t>
          </a:r>
        </a:p>
      </dgm:t>
    </dgm:pt>
    <dgm:pt modelId="{F8944566-F43C-4161-84D7-85DE386E8BC3}" type="parTrans" cxnId="{245D1E8C-D735-4234-91FE-2884A38F6425}">
      <dgm:prSet/>
      <dgm:spPr/>
      <dgm:t>
        <a:bodyPr/>
        <a:lstStyle/>
        <a:p>
          <a:endParaRPr lang="en-US"/>
        </a:p>
      </dgm:t>
    </dgm:pt>
    <dgm:pt modelId="{EC781BE8-6431-45A0-B082-37B4196EE751}" type="sibTrans" cxnId="{245D1E8C-D735-4234-91FE-2884A38F6425}">
      <dgm:prSet/>
      <dgm:spPr/>
      <dgm:t>
        <a:bodyPr/>
        <a:lstStyle/>
        <a:p>
          <a:endParaRPr lang="en-US"/>
        </a:p>
      </dgm:t>
    </dgm:pt>
    <dgm:pt modelId="{2E82B03F-6BC6-4D00-8E30-EE97981603A5}">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a:t>Tools and resources</a:t>
          </a:r>
        </a:p>
      </dgm:t>
    </dgm:pt>
    <dgm:pt modelId="{D32B02F2-87E8-423E-AB0A-E5735DDE5A25}" type="parTrans" cxnId="{CC9F0E99-C929-474B-938D-333F63B9059A}">
      <dgm:prSet/>
      <dgm:spPr/>
      <dgm:t>
        <a:bodyPr/>
        <a:lstStyle/>
        <a:p>
          <a:endParaRPr lang="en-US"/>
        </a:p>
      </dgm:t>
    </dgm:pt>
    <dgm:pt modelId="{FD8F91CC-2516-4BFB-A6E3-F6746F4A3A3F}" type="sibTrans" cxnId="{CC9F0E99-C929-474B-938D-333F63B9059A}">
      <dgm:prSet/>
      <dgm:spPr/>
      <dgm:t>
        <a:bodyPr/>
        <a:lstStyle/>
        <a:p>
          <a:endParaRPr lang="en-US"/>
        </a:p>
      </dgm:t>
    </dgm:pt>
    <dgm:pt modelId="{A27A9AE2-D8C4-48D2-8E2C-E0501FD24CAF}">
      <dgm:prSet phldrT="[Text]"/>
      <dgm:spPr/>
      <dgm:t>
        <a:bodyPr/>
        <a:lstStyle/>
        <a:p>
          <a:r>
            <a:rPr lang="en-US" dirty="0"/>
            <a:t>Scale</a:t>
          </a:r>
        </a:p>
      </dgm:t>
    </dgm:pt>
    <dgm:pt modelId="{5E91C9CA-A1FB-4325-88D3-97E03FB4D266}" type="parTrans" cxnId="{CCDDD6B8-EFC2-44C9-A2A2-ADADA3811772}">
      <dgm:prSet/>
      <dgm:spPr/>
      <dgm:t>
        <a:bodyPr/>
        <a:lstStyle/>
        <a:p>
          <a:endParaRPr lang="en-US"/>
        </a:p>
      </dgm:t>
    </dgm:pt>
    <dgm:pt modelId="{C18AE52D-1511-4DC1-85C3-8A0CCF75DC49}" type="sibTrans" cxnId="{CCDDD6B8-EFC2-44C9-A2A2-ADADA3811772}">
      <dgm:prSet/>
      <dgm:spPr/>
      <dgm:t>
        <a:bodyPr/>
        <a:lstStyle/>
        <a:p>
          <a:endParaRPr lang="en-US"/>
        </a:p>
      </dgm:t>
    </dgm:pt>
    <dgm:pt modelId="{1B4B554E-65D5-4ED8-85B8-5F38B8703F10}" type="pres">
      <dgm:prSet presAssocID="{EFB43D81-2DF9-4B47-BA07-0D3BF49C68DD}" presName="cycleMatrixDiagram" presStyleCnt="0">
        <dgm:presLayoutVars>
          <dgm:chMax val="1"/>
          <dgm:dir/>
          <dgm:animLvl val="lvl"/>
          <dgm:resizeHandles val="exact"/>
        </dgm:presLayoutVars>
      </dgm:prSet>
      <dgm:spPr/>
    </dgm:pt>
    <dgm:pt modelId="{CCE73F9C-324B-487D-95EF-18F095A906DE}" type="pres">
      <dgm:prSet presAssocID="{EFB43D81-2DF9-4B47-BA07-0D3BF49C68DD}" presName="children" presStyleCnt="0"/>
      <dgm:spPr/>
    </dgm:pt>
    <dgm:pt modelId="{4919F399-17C3-4DDC-84DE-A2B2352F9AB7}" type="pres">
      <dgm:prSet presAssocID="{EFB43D81-2DF9-4B47-BA07-0D3BF49C68DD}" presName="child3group" presStyleCnt="0"/>
      <dgm:spPr/>
    </dgm:pt>
    <dgm:pt modelId="{6205D13D-4989-4809-89C2-C2630854B6E5}" type="pres">
      <dgm:prSet presAssocID="{EFB43D81-2DF9-4B47-BA07-0D3BF49C68DD}" presName="child3" presStyleLbl="bgAcc1" presStyleIdx="0" presStyleCnt="1"/>
      <dgm:spPr/>
    </dgm:pt>
    <dgm:pt modelId="{EDBC0368-6409-4C41-831B-FA4096A33C90}" type="pres">
      <dgm:prSet presAssocID="{EFB43D81-2DF9-4B47-BA07-0D3BF49C68DD}" presName="child3Text" presStyleLbl="bgAcc1" presStyleIdx="0" presStyleCnt="1">
        <dgm:presLayoutVars>
          <dgm:bulletEnabled val="1"/>
        </dgm:presLayoutVars>
      </dgm:prSet>
      <dgm:spPr/>
    </dgm:pt>
    <dgm:pt modelId="{3B7B65C7-9EE9-4FF7-9BE2-7F5938D331EA}" type="pres">
      <dgm:prSet presAssocID="{EFB43D81-2DF9-4B47-BA07-0D3BF49C68DD}" presName="childPlaceholder" presStyleCnt="0"/>
      <dgm:spPr/>
    </dgm:pt>
    <dgm:pt modelId="{84992EFA-AF4F-40B5-8770-B8DAEA7C8D06}" type="pres">
      <dgm:prSet presAssocID="{EFB43D81-2DF9-4B47-BA07-0D3BF49C68DD}" presName="circle" presStyleCnt="0"/>
      <dgm:spPr/>
    </dgm:pt>
    <dgm:pt modelId="{CCD397C1-9805-449C-BC7F-F7D3889C1502}" type="pres">
      <dgm:prSet presAssocID="{EFB43D81-2DF9-4B47-BA07-0D3BF49C68DD}" presName="quadrant1" presStyleLbl="node1" presStyleIdx="0" presStyleCnt="4" custLinFactNeighborX="330">
        <dgm:presLayoutVars>
          <dgm:chMax val="1"/>
          <dgm:bulletEnabled val="1"/>
        </dgm:presLayoutVars>
      </dgm:prSet>
      <dgm:spPr/>
    </dgm:pt>
    <dgm:pt modelId="{24CB7450-32C5-4DF3-9B6F-6C5B89E1458C}" type="pres">
      <dgm:prSet presAssocID="{EFB43D81-2DF9-4B47-BA07-0D3BF49C68DD}" presName="quadrant2" presStyleLbl="node1" presStyleIdx="1" presStyleCnt="4">
        <dgm:presLayoutVars>
          <dgm:chMax val="1"/>
          <dgm:bulletEnabled val="1"/>
        </dgm:presLayoutVars>
      </dgm:prSet>
      <dgm:spPr/>
    </dgm:pt>
    <dgm:pt modelId="{EC9B43B1-4744-4B95-8A99-DBF06E241E2F}" type="pres">
      <dgm:prSet presAssocID="{EFB43D81-2DF9-4B47-BA07-0D3BF49C68DD}" presName="quadrant3" presStyleLbl="node1" presStyleIdx="2" presStyleCnt="4">
        <dgm:presLayoutVars>
          <dgm:chMax val="1"/>
          <dgm:bulletEnabled val="1"/>
        </dgm:presLayoutVars>
      </dgm:prSet>
      <dgm:spPr/>
    </dgm:pt>
    <dgm:pt modelId="{AA9CD268-7893-4EB3-9883-67E9ED6C6E44}" type="pres">
      <dgm:prSet presAssocID="{EFB43D81-2DF9-4B47-BA07-0D3BF49C68DD}" presName="quadrant4" presStyleLbl="node1" presStyleIdx="3" presStyleCnt="4">
        <dgm:presLayoutVars>
          <dgm:chMax val="1"/>
          <dgm:bulletEnabled val="1"/>
        </dgm:presLayoutVars>
      </dgm:prSet>
      <dgm:spPr/>
    </dgm:pt>
    <dgm:pt modelId="{C3503321-CCF4-4DA0-B6E6-7CF16D4B4A4B}" type="pres">
      <dgm:prSet presAssocID="{EFB43D81-2DF9-4B47-BA07-0D3BF49C68DD}" presName="quadrantPlaceholder" presStyleCnt="0"/>
      <dgm:spPr/>
    </dgm:pt>
    <dgm:pt modelId="{93EB53A1-8ADA-45D3-A179-FE8A4582EF0A}" type="pres">
      <dgm:prSet presAssocID="{EFB43D81-2DF9-4B47-BA07-0D3BF49C68DD}" presName="center1" presStyleLbl="fgShp" presStyleIdx="0" presStyleCnt="2" custLinFactNeighborX="16" custLinFactNeighborY="5975"/>
      <dgm:spPr/>
    </dgm:pt>
    <dgm:pt modelId="{D01C16E3-C4B7-40FE-B094-B39BBDF2FCAF}" type="pres">
      <dgm:prSet presAssocID="{EFB43D81-2DF9-4B47-BA07-0D3BF49C68DD}" presName="center2" presStyleLbl="fgShp" presStyleIdx="1" presStyleCnt="2" custLinFactNeighborX="456" custLinFactNeighborY="-7280"/>
      <dgm:spPr/>
    </dgm:pt>
  </dgm:ptLst>
  <dgm:cxnLst>
    <dgm:cxn modelId="{9843B7F0-FF50-4C46-9FC1-180D1BE28080}" type="presOf" srcId="{2E82B03F-6BC6-4D00-8E30-EE97981603A5}" destId="{AA9CD268-7893-4EB3-9883-67E9ED6C6E44}" srcOrd="0" destOrd="0" presId="urn:microsoft.com/office/officeart/2005/8/layout/cycle4"/>
    <dgm:cxn modelId="{CE6EE933-0EAC-49FA-B250-3902A1AE1EF9}" type="presOf" srcId="{B561754B-FC0F-446A-BBDE-05E2DFA4B48C}" destId="{EDBC0368-6409-4C41-831B-FA4096A33C90}" srcOrd="1" destOrd="0" presId="urn:microsoft.com/office/officeart/2005/8/layout/cycle4"/>
    <dgm:cxn modelId="{5DFE501D-FF6E-44C6-B09C-CFC07BCCF888}" type="presOf" srcId="{B67FA8E4-AAE9-4A59-AC56-3F7DC90EA9A8}" destId="{CCD397C1-9805-449C-BC7F-F7D3889C1502}" srcOrd="0" destOrd="0" presId="urn:microsoft.com/office/officeart/2005/8/layout/cycle4"/>
    <dgm:cxn modelId="{D3189DF4-84C1-4C1F-BC89-1FF90EFCD85D}" srcId="{EFB43D81-2DF9-4B47-BA07-0D3BF49C68DD}" destId="{B67FA8E4-AAE9-4A59-AC56-3F7DC90EA9A8}" srcOrd="0" destOrd="0" parTransId="{373EEA81-E00F-4BA0-BA4A-AADD4EC6F3D0}" sibTransId="{3BBC9727-C4CD-47B5-81E2-C90385035362}"/>
    <dgm:cxn modelId="{C66465C6-9CAA-4CB6-AFE3-5FA674C61EC6}" srcId="{EFB43D81-2DF9-4B47-BA07-0D3BF49C68DD}" destId="{5323675D-A939-4216-A60F-7A828D8DAA59}" srcOrd="1" destOrd="0" parTransId="{BB9F64CB-0137-4763-9434-BA70F6E7CC50}" sibTransId="{8F053DF1-B4B6-4C8B-99B9-B93159F8F1B0}"/>
    <dgm:cxn modelId="{4449091F-1DA4-4046-94AE-AF946B2D6DE9}" type="presOf" srcId="{B561754B-FC0F-446A-BBDE-05E2DFA4B48C}" destId="{6205D13D-4989-4809-89C2-C2630854B6E5}" srcOrd="0" destOrd="0" presId="urn:microsoft.com/office/officeart/2005/8/layout/cycle4"/>
    <dgm:cxn modelId="{B8BA30A3-DF22-480C-9947-7A7CE026124B}" type="presOf" srcId="{A27A9AE2-D8C4-48D2-8E2C-E0501FD24CAF}" destId="{6205D13D-4989-4809-89C2-C2630854B6E5}" srcOrd="0" destOrd="1" presId="urn:microsoft.com/office/officeart/2005/8/layout/cycle4"/>
    <dgm:cxn modelId="{CC9F0E99-C929-474B-938D-333F63B9059A}" srcId="{EFB43D81-2DF9-4B47-BA07-0D3BF49C68DD}" destId="{2E82B03F-6BC6-4D00-8E30-EE97981603A5}" srcOrd="3" destOrd="0" parTransId="{D32B02F2-87E8-423E-AB0A-E5735DDE5A25}" sibTransId="{FD8F91CC-2516-4BFB-A6E3-F6746F4A3A3F}"/>
    <dgm:cxn modelId="{6803B000-AB9D-4D5E-9D60-48CD092377E3}" type="presOf" srcId="{EFB43D81-2DF9-4B47-BA07-0D3BF49C68DD}" destId="{1B4B554E-65D5-4ED8-85B8-5F38B8703F10}" srcOrd="0" destOrd="0" presId="urn:microsoft.com/office/officeart/2005/8/layout/cycle4"/>
    <dgm:cxn modelId="{8C4289D9-B26E-406A-933D-18911EEBABF6}" type="presOf" srcId="{5323675D-A939-4216-A60F-7A828D8DAA59}" destId="{24CB7450-32C5-4DF3-9B6F-6C5B89E1458C}" srcOrd="0" destOrd="0" presId="urn:microsoft.com/office/officeart/2005/8/layout/cycle4"/>
    <dgm:cxn modelId="{245D1E8C-D735-4234-91FE-2884A38F6425}" srcId="{4C06DF8A-7021-493B-9AA5-93373AF0355E}" destId="{B561754B-FC0F-446A-BBDE-05E2DFA4B48C}" srcOrd="0" destOrd="0" parTransId="{F8944566-F43C-4161-84D7-85DE386E8BC3}" sibTransId="{EC781BE8-6431-45A0-B082-37B4196EE751}"/>
    <dgm:cxn modelId="{CB4CCE88-71EA-4CAD-B119-58895D51570C}" type="presOf" srcId="{A27A9AE2-D8C4-48D2-8E2C-E0501FD24CAF}" destId="{EDBC0368-6409-4C41-831B-FA4096A33C90}" srcOrd="1" destOrd="1" presId="urn:microsoft.com/office/officeart/2005/8/layout/cycle4"/>
    <dgm:cxn modelId="{B32689AE-2ADB-402E-90A6-1A7F46615850}" srcId="{EFB43D81-2DF9-4B47-BA07-0D3BF49C68DD}" destId="{4C06DF8A-7021-493B-9AA5-93373AF0355E}" srcOrd="2" destOrd="0" parTransId="{11CA0041-5ED7-4046-AF44-B570FED20413}" sibTransId="{86A9E723-45CA-4F3C-9DEE-3443AE43C875}"/>
    <dgm:cxn modelId="{CCDDD6B8-EFC2-44C9-A2A2-ADADA3811772}" srcId="{4C06DF8A-7021-493B-9AA5-93373AF0355E}" destId="{A27A9AE2-D8C4-48D2-8E2C-E0501FD24CAF}" srcOrd="1" destOrd="0" parTransId="{5E91C9CA-A1FB-4325-88D3-97E03FB4D266}" sibTransId="{C18AE52D-1511-4DC1-85C3-8A0CCF75DC49}"/>
    <dgm:cxn modelId="{C21C3278-1C99-422A-8378-F07210700342}" type="presOf" srcId="{4C06DF8A-7021-493B-9AA5-93373AF0355E}" destId="{EC9B43B1-4744-4B95-8A99-DBF06E241E2F}" srcOrd="0" destOrd="0" presId="urn:microsoft.com/office/officeart/2005/8/layout/cycle4"/>
    <dgm:cxn modelId="{3F55D8D2-CC34-443C-BC82-712530A814CE}" type="presParOf" srcId="{1B4B554E-65D5-4ED8-85B8-5F38B8703F10}" destId="{CCE73F9C-324B-487D-95EF-18F095A906DE}" srcOrd="0" destOrd="0" presId="urn:microsoft.com/office/officeart/2005/8/layout/cycle4"/>
    <dgm:cxn modelId="{543DE6E4-7FBD-44BE-8430-57B39A692648}" type="presParOf" srcId="{CCE73F9C-324B-487D-95EF-18F095A906DE}" destId="{4919F399-17C3-4DDC-84DE-A2B2352F9AB7}" srcOrd="0" destOrd="0" presId="urn:microsoft.com/office/officeart/2005/8/layout/cycle4"/>
    <dgm:cxn modelId="{E85E9AD9-543B-4D38-BE5A-5764EFD9A106}" type="presParOf" srcId="{4919F399-17C3-4DDC-84DE-A2B2352F9AB7}" destId="{6205D13D-4989-4809-89C2-C2630854B6E5}" srcOrd="0" destOrd="0" presId="urn:microsoft.com/office/officeart/2005/8/layout/cycle4"/>
    <dgm:cxn modelId="{9BADDB5E-0F1A-431B-8C98-030A6FC28834}" type="presParOf" srcId="{4919F399-17C3-4DDC-84DE-A2B2352F9AB7}" destId="{EDBC0368-6409-4C41-831B-FA4096A33C90}" srcOrd="1" destOrd="0" presId="urn:microsoft.com/office/officeart/2005/8/layout/cycle4"/>
    <dgm:cxn modelId="{8DE12D50-E56E-468F-8C1F-D60EA193ACD4}" type="presParOf" srcId="{CCE73F9C-324B-487D-95EF-18F095A906DE}" destId="{3B7B65C7-9EE9-4FF7-9BE2-7F5938D331EA}" srcOrd="1" destOrd="0" presId="urn:microsoft.com/office/officeart/2005/8/layout/cycle4"/>
    <dgm:cxn modelId="{3D3A5FA7-A359-47DF-AF9C-B39D54C7B388}" type="presParOf" srcId="{1B4B554E-65D5-4ED8-85B8-5F38B8703F10}" destId="{84992EFA-AF4F-40B5-8770-B8DAEA7C8D06}" srcOrd="1" destOrd="0" presId="urn:microsoft.com/office/officeart/2005/8/layout/cycle4"/>
    <dgm:cxn modelId="{2B0DF2AE-211E-4676-A191-369E6993A6BD}" type="presParOf" srcId="{84992EFA-AF4F-40B5-8770-B8DAEA7C8D06}" destId="{CCD397C1-9805-449C-BC7F-F7D3889C1502}" srcOrd="0" destOrd="0" presId="urn:microsoft.com/office/officeart/2005/8/layout/cycle4"/>
    <dgm:cxn modelId="{88702A28-D366-4ACD-B19C-C5F7977B4051}" type="presParOf" srcId="{84992EFA-AF4F-40B5-8770-B8DAEA7C8D06}" destId="{24CB7450-32C5-4DF3-9B6F-6C5B89E1458C}" srcOrd="1" destOrd="0" presId="urn:microsoft.com/office/officeart/2005/8/layout/cycle4"/>
    <dgm:cxn modelId="{6C195641-A6F9-441C-A485-0E069F36693B}" type="presParOf" srcId="{84992EFA-AF4F-40B5-8770-B8DAEA7C8D06}" destId="{EC9B43B1-4744-4B95-8A99-DBF06E241E2F}" srcOrd="2" destOrd="0" presId="urn:microsoft.com/office/officeart/2005/8/layout/cycle4"/>
    <dgm:cxn modelId="{E48B0A01-1922-4C3A-82B7-5BE768230B98}" type="presParOf" srcId="{84992EFA-AF4F-40B5-8770-B8DAEA7C8D06}" destId="{AA9CD268-7893-4EB3-9883-67E9ED6C6E44}" srcOrd="3" destOrd="0" presId="urn:microsoft.com/office/officeart/2005/8/layout/cycle4"/>
    <dgm:cxn modelId="{DE7008AD-B709-409D-95EE-4BB0906EED45}" type="presParOf" srcId="{84992EFA-AF4F-40B5-8770-B8DAEA7C8D06}" destId="{C3503321-CCF4-4DA0-B6E6-7CF16D4B4A4B}" srcOrd="4" destOrd="0" presId="urn:microsoft.com/office/officeart/2005/8/layout/cycle4"/>
    <dgm:cxn modelId="{5014854F-2A51-43E4-88E4-3388BF7580C9}" type="presParOf" srcId="{1B4B554E-65D5-4ED8-85B8-5F38B8703F10}" destId="{93EB53A1-8ADA-45D3-A179-FE8A4582EF0A}" srcOrd="2" destOrd="0" presId="urn:microsoft.com/office/officeart/2005/8/layout/cycle4"/>
    <dgm:cxn modelId="{208C45D4-2633-48CF-8058-484DDD6B874B}" type="presParOf" srcId="{1B4B554E-65D5-4ED8-85B8-5F38B8703F10}" destId="{D01C16E3-C4B7-40FE-B094-B39BBDF2FCAF}"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FB43D81-2DF9-4B47-BA07-0D3BF49C68DD}"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B67FA8E4-AAE9-4A59-AC56-3F7DC90EA9A8}">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a:t>People involved</a:t>
          </a:r>
        </a:p>
      </dgm:t>
    </dgm:pt>
    <dgm:pt modelId="{373EEA81-E00F-4BA0-BA4A-AADD4EC6F3D0}" type="parTrans" cxnId="{D3189DF4-84C1-4C1F-BC89-1FF90EFCD85D}">
      <dgm:prSet/>
      <dgm:spPr/>
      <dgm:t>
        <a:bodyPr/>
        <a:lstStyle/>
        <a:p>
          <a:endParaRPr lang="en-US"/>
        </a:p>
      </dgm:t>
    </dgm:pt>
    <dgm:pt modelId="{3BBC9727-C4CD-47B5-81E2-C90385035362}" type="sibTrans" cxnId="{D3189DF4-84C1-4C1F-BC89-1FF90EFCD85D}">
      <dgm:prSet/>
      <dgm:spPr/>
      <dgm:t>
        <a:bodyPr/>
        <a:lstStyle/>
        <a:p>
          <a:endParaRPr lang="en-US"/>
        </a:p>
      </dgm:t>
    </dgm:pt>
    <dgm:pt modelId="{5323675D-A939-4216-A60F-7A828D8DAA59}">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a:t>Philosophy</a:t>
          </a:r>
        </a:p>
      </dgm:t>
    </dgm:pt>
    <dgm:pt modelId="{BB9F64CB-0137-4763-9434-BA70F6E7CC50}" type="parTrans" cxnId="{C66465C6-9CAA-4CB6-AFE3-5FA674C61EC6}">
      <dgm:prSet/>
      <dgm:spPr/>
      <dgm:t>
        <a:bodyPr/>
        <a:lstStyle/>
        <a:p>
          <a:endParaRPr lang="en-US"/>
        </a:p>
      </dgm:t>
    </dgm:pt>
    <dgm:pt modelId="{8F053DF1-B4B6-4C8B-99B9-B93159F8F1B0}" type="sibTrans" cxnId="{C66465C6-9CAA-4CB6-AFE3-5FA674C61EC6}">
      <dgm:prSet/>
      <dgm:spPr/>
      <dgm:t>
        <a:bodyPr/>
        <a:lstStyle/>
        <a:p>
          <a:endParaRPr lang="en-US"/>
        </a:p>
      </dgm:t>
    </dgm:pt>
    <dgm:pt modelId="{4C06DF8A-7021-493B-9AA5-93373AF0355E}">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a:t>Students / Leadership</a:t>
          </a:r>
        </a:p>
      </dgm:t>
    </dgm:pt>
    <dgm:pt modelId="{11CA0041-5ED7-4046-AF44-B570FED20413}" type="parTrans" cxnId="{B32689AE-2ADB-402E-90A6-1A7F46615850}">
      <dgm:prSet/>
      <dgm:spPr/>
      <dgm:t>
        <a:bodyPr/>
        <a:lstStyle/>
        <a:p>
          <a:endParaRPr lang="en-US"/>
        </a:p>
      </dgm:t>
    </dgm:pt>
    <dgm:pt modelId="{86A9E723-45CA-4F3C-9DEE-3443AE43C875}" type="sibTrans" cxnId="{B32689AE-2ADB-402E-90A6-1A7F46615850}">
      <dgm:prSet/>
      <dgm:spPr/>
      <dgm:t>
        <a:bodyPr/>
        <a:lstStyle/>
        <a:p>
          <a:endParaRPr lang="en-US"/>
        </a:p>
      </dgm:t>
    </dgm:pt>
    <dgm:pt modelId="{2E82B03F-6BC6-4D00-8E30-EE97981603A5}">
      <dgm:prSet phldrT="[Text]"/>
      <dgm:spPr/>
      <dgm:t>
        <a:bodyPr/>
        <a:lstStyle/>
        <a:p>
          <a:r>
            <a:rPr lang="en-US" dirty="0"/>
            <a:t>Tools and resources</a:t>
          </a:r>
        </a:p>
      </dgm:t>
    </dgm:pt>
    <dgm:pt modelId="{D32B02F2-87E8-423E-AB0A-E5735DDE5A25}" type="parTrans" cxnId="{CC9F0E99-C929-474B-938D-333F63B9059A}">
      <dgm:prSet/>
      <dgm:spPr/>
      <dgm:t>
        <a:bodyPr/>
        <a:lstStyle/>
        <a:p>
          <a:endParaRPr lang="en-US"/>
        </a:p>
      </dgm:t>
    </dgm:pt>
    <dgm:pt modelId="{FD8F91CC-2516-4BFB-A6E3-F6746F4A3A3F}" type="sibTrans" cxnId="{CC9F0E99-C929-474B-938D-333F63B9059A}">
      <dgm:prSet/>
      <dgm:spPr/>
      <dgm:t>
        <a:bodyPr/>
        <a:lstStyle/>
        <a:p>
          <a:endParaRPr lang="en-US"/>
        </a:p>
      </dgm:t>
    </dgm:pt>
    <dgm:pt modelId="{6A0DE8AE-EFDC-4F52-A2FB-52CC1E0C6ABE}">
      <dgm:prSet phldrT="[Text]"/>
      <dgm:spPr/>
      <dgm:t>
        <a:bodyPr/>
        <a:lstStyle/>
        <a:p>
          <a:r>
            <a:rPr lang="en-US" dirty="0"/>
            <a:t>You must spend but spend wisely</a:t>
          </a:r>
        </a:p>
      </dgm:t>
    </dgm:pt>
    <dgm:pt modelId="{3A631FF9-0865-4F5B-8949-56DEDB2E5510}" type="parTrans" cxnId="{28C5B5D5-BEFD-4224-AE26-FF666C039AA0}">
      <dgm:prSet/>
      <dgm:spPr/>
      <dgm:t>
        <a:bodyPr/>
        <a:lstStyle/>
        <a:p>
          <a:endParaRPr lang="en-US"/>
        </a:p>
      </dgm:t>
    </dgm:pt>
    <dgm:pt modelId="{F14E3D3E-D2CD-4FDB-832C-31366B6893DE}" type="sibTrans" cxnId="{28C5B5D5-BEFD-4224-AE26-FF666C039AA0}">
      <dgm:prSet/>
      <dgm:spPr/>
      <dgm:t>
        <a:bodyPr/>
        <a:lstStyle/>
        <a:p>
          <a:endParaRPr lang="en-US"/>
        </a:p>
      </dgm:t>
    </dgm:pt>
    <dgm:pt modelId="{1B4B554E-65D5-4ED8-85B8-5F38B8703F10}" type="pres">
      <dgm:prSet presAssocID="{EFB43D81-2DF9-4B47-BA07-0D3BF49C68DD}" presName="cycleMatrixDiagram" presStyleCnt="0">
        <dgm:presLayoutVars>
          <dgm:chMax val="1"/>
          <dgm:dir/>
          <dgm:animLvl val="lvl"/>
          <dgm:resizeHandles val="exact"/>
        </dgm:presLayoutVars>
      </dgm:prSet>
      <dgm:spPr/>
    </dgm:pt>
    <dgm:pt modelId="{CCE73F9C-324B-487D-95EF-18F095A906DE}" type="pres">
      <dgm:prSet presAssocID="{EFB43D81-2DF9-4B47-BA07-0D3BF49C68DD}" presName="children" presStyleCnt="0"/>
      <dgm:spPr/>
    </dgm:pt>
    <dgm:pt modelId="{1E30A37E-3938-4296-9B4A-EFCB0581EC23}" type="pres">
      <dgm:prSet presAssocID="{EFB43D81-2DF9-4B47-BA07-0D3BF49C68DD}" presName="child4group" presStyleCnt="0"/>
      <dgm:spPr/>
    </dgm:pt>
    <dgm:pt modelId="{C2C2C0BE-8C4F-48B4-8CF0-2B60264822C1}" type="pres">
      <dgm:prSet presAssocID="{EFB43D81-2DF9-4B47-BA07-0D3BF49C68DD}" presName="child4" presStyleLbl="bgAcc1" presStyleIdx="0" presStyleCnt="1"/>
      <dgm:spPr/>
    </dgm:pt>
    <dgm:pt modelId="{6CEF3A53-9F83-4792-B2D3-D56CBE5F7202}" type="pres">
      <dgm:prSet presAssocID="{EFB43D81-2DF9-4B47-BA07-0D3BF49C68DD}" presName="child4Text" presStyleLbl="bgAcc1" presStyleIdx="0" presStyleCnt="1">
        <dgm:presLayoutVars>
          <dgm:bulletEnabled val="1"/>
        </dgm:presLayoutVars>
      </dgm:prSet>
      <dgm:spPr/>
    </dgm:pt>
    <dgm:pt modelId="{3B7B65C7-9EE9-4FF7-9BE2-7F5938D331EA}" type="pres">
      <dgm:prSet presAssocID="{EFB43D81-2DF9-4B47-BA07-0D3BF49C68DD}" presName="childPlaceholder" presStyleCnt="0"/>
      <dgm:spPr/>
    </dgm:pt>
    <dgm:pt modelId="{84992EFA-AF4F-40B5-8770-B8DAEA7C8D06}" type="pres">
      <dgm:prSet presAssocID="{EFB43D81-2DF9-4B47-BA07-0D3BF49C68DD}" presName="circle" presStyleCnt="0"/>
      <dgm:spPr/>
    </dgm:pt>
    <dgm:pt modelId="{CCD397C1-9805-449C-BC7F-F7D3889C1502}" type="pres">
      <dgm:prSet presAssocID="{EFB43D81-2DF9-4B47-BA07-0D3BF49C68DD}" presName="quadrant1" presStyleLbl="node1" presStyleIdx="0" presStyleCnt="4" custLinFactNeighborX="330">
        <dgm:presLayoutVars>
          <dgm:chMax val="1"/>
          <dgm:bulletEnabled val="1"/>
        </dgm:presLayoutVars>
      </dgm:prSet>
      <dgm:spPr/>
    </dgm:pt>
    <dgm:pt modelId="{24CB7450-32C5-4DF3-9B6F-6C5B89E1458C}" type="pres">
      <dgm:prSet presAssocID="{EFB43D81-2DF9-4B47-BA07-0D3BF49C68DD}" presName="quadrant2" presStyleLbl="node1" presStyleIdx="1" presStyleCnt="4">
        <dgm:presLayoutVars>
          <dgm:chMax val="1"/>
          <dgm:bulletEnabled val="1"/>
        </dgm:presLayoutVars>
      </dgm:prSet>
      <dgm:spPr/>
    </dgm:pt>
    <dgm:pt modelId="{EC9B43B1-4744-4B95-8A99-DBF06E241E2F}" type="pres">
      <dgm:prSet presAssocID="{EFB43D81-2DF9-4B47-BA07-0D3BF49C68DD}" presName="quadrant3" presStyleLbl="node1" presStyleIdx="2" presStyleCnt="4">
        <dgm:presLayoutVars>
          <dgm:chMax val="1"/>
          <dgm:bulletEnabled val="1"/>
        </dgm:presLayoutVars>
      </dgm:prSet>
      <dgm:spPr/>
    </dgm:pt>
    <dgm:pt modelId="{AA9CD268-7893-4EB3-9883-67E9ED6C6E44}" type="pres">
      <dgm:prSet presAssocID="{EFB43D81-2DF9-4B47-BA07-0D3BF49C68DD}" presName="quadrant4" presStyleLbl="node1" presStyleIdx="3" presStyleCnt="4">
        <dgm:presLayoutVars>
          <dgm:chMax val="1"/>
          <dgm:bulletEnabled val="1"/>
        </dgm:presLayoutVars>
      </dgm:prSet>
      <dgm:spPr/>
    </dgm:pt>
    <dgm:pt modelId="{C3503321-CCF4-4DA0-B6E6-7CF16D4B4A4B}" type="pres">
      <dgm:prSet presAssocID="{EFB43D81-2DF9-4B47-BA07-0D3BF49C68DD}" presName="quadrantPlaceholder" presStyleCnt="0"/>
      <dgm:spPr/>
    </dgm:pt>
    <dgm:pt modelId="{93EB53A1-8ADA-45D3-A179-FE8A4582EF0A}" type="pres">
      <dgm:prSet presAssocID="{EFB43D81-2DF9-4B47-BA07-0D3BF49C68DD}" presName="center1" presStyleLbl="fgShp" presStyleIdx="0" presStyleCnt="2" custLinFactNeighborX="16" custLinFactNeighborY="5975"/>
      <dgm:spPr/>
    </dgm:pt>
    <dgm:pt modelId="{D01C16E3-C4B7-40FE-B094-B39BBDF2FCAF}" type="pres">
      <dgm:prSet presAssocID="{EFB43D81-2DF9-4B47-BA07-0D3BF49C68DD}" presName="center2" presStyleLbl="fgShp" presStyleIdx="1" presStyleCnt="2" custLinFactNeighborX="456" custLinFactNeighborY="-7280"/>
      <dgm:spPr/>
    </dgm:pt>
  </dgm:ptLst>
  <dgm:cxnLst>
    <dgm:cxn modelId="{35C07492-6998-455D-86B0-DC75D1FEA8E6}" type="presOf" srcId="{B67FA8E4-AAE9-4A59-AC56-3F7DC90EA9A8}" destId="{CCD397C1-9805-449C-BC7F-F7D3889C1502}" srcOrd="0" destOrd="0" presId="urn:microsoft.com/office/officeart/2005/8/layout/cycle4"/>
    <dgm:cxn modelId="{8DBA4BEC-0018-4350-BFB3-B9B5CA5BC0F6}" type="presOf" srcId="{4C06DF8A-7021-493B-9AA5-93373AF0355E}" destId="{EC9B43B1-4744-4B95-8A99-DBF06E241E2F}" srcOrd="0" destOrd="0" presId="urn:microsoft.com/office/officeart/2005/8/layout/cycle4"/>
    <dgm:cxn modelId="{D3189DF4-84C1-4C1F-BC89-1FF90EFCD85D}" srcId="{EFB43D81-2DF9-4B47-BA07-0D3BF49C68DD}" destId="{B67FA8E4-AAE9-4A59-AC56-3F7DC90EA9A8}" srcOrd="0" destOrd="0" parTransId="{373EEA81-E00F-4BA0-BA4A-AADD4EC6F3D0}" sibTransId="{3BBC9727-C4CD-47B5-81E2-C90385035362}"/>
    <dgm:cxn modelId="{C66465C6-9CAA-4CB6-AFE3-5FA674C61EC6}" srcId="{EFB43D81-2DF9-4B47-BA07-0D3BF49C68DD}" destId="{5323675D-A939-4216-A60F-7A828D8DAA59}" srcOrd="1" destOrd="0" parTransId="{BB9F64CB-0137-4763-9434-BA70F6E7CC50}" sibTransId="{8F053DF1-B4B6-4C8B-99B9-B93159F8F1B0}"/>
    <dgm:cxn modelId="{28C5B5D5-BEFD-4224-AE26-FF666C039AA0}" srcId="{2E82B03F-6BC6-4D00-8E30-EE97981603A5}" destId="{6A0DE8AE-EFDC-4F52-A2FB-52CC1E0C6ABE}" srcOrd="0" destOrd="0" parTransId="{3A631FF9-0865-4F5B-8949-56DEDB2E5510}" sibTransId="{F14E3D3E-D2CD-4FDB-832C-31366B6893DE}"/>
    <dgm:cxn modelId="{5B785E71-8A51-464C-9604-79FD9B7BA2AC}" type="presOf" srcId="{2E82B03F-6BC6-4D00-8E30-EE97981603A5}" destId="{AA9CD268-7893-4EB3-9883-67E9ED6C6E44}" srcOrd="0" destOrd="0" presId="urn:microsoft.com/office/officeart/2005/8/layout/cycle4"/>
    <dgm:cxn modelId="{611A6D65-7B41-4348-B2F9-3A8F4CAE4B48}" type="presOf" srcId="{6A0DE8AE-EFDC-4F52-A2FB-52CC1E0C6ABE}" destId="{C2C2C0BE-8C4F-48B4-8CF0-2B60264822C1}" srcOrd="0" destOrd="0" presId="urn:microsoft.com/office/officeart/2005/8/layout/cycle4"/>
    <dgm:cxn modelId="{58728AD0-9459-4A76-BACB-CD64BF834EB3}" type="presOf" srcId="{6A0DE8AE-EFDC-4F52-A2FB-52CC1E0C6ABE}" destId="{6CEF3A53-9F83-4792-B2D3-D56CBE5F7202}" srcOrd="1" destOrd="0" presId="urn:microsoft.com/office/officeart/2005/8/layout/cycle4"/>
    <dgm:cxn modelId="{CC9F0E99-C929-474B-938D-333F63B9059A}" srcId="{EFB43D81-2DF9-4B47-BA07-0D3BF49C68DD}" destId="{2E82B03F-6BC6-4D00-8E30-EE97981603A5}" srcOrd="3" destOrd="0" parTransId="{D32B02F2-87E8-423E-AB0A-E5735DDE5A25}" sibTransId="{FD8F91CC-2516-4BFB-A6E3-F6746F4A3A3F}"/>
    <dgm:cxn modelId="{C250ECBE-01E6-44CE-8B5F-9D20D9600CAC}" type="presOf" srcId="{EFB43D81-2DF9-4B47-BA07-0D3BF49C68DD}" destId="{1B4B554E-65D5-4ED8-85B8-5F38B8703F10}" srcOrd="0" destOrd="0" presId="urn:microsoft.com/office/officeart/2005/8/layout/cycle4"/>
    <dgm:cxn modelId="{B32689AE-2ADB-402E-90A6-1A7F46615850}" srcId="{EFB43D81-2DF9-4B47-BA07-0D3BF49C68DD}" destId="{4C06DF8A-7021-493B-9AA5-93373AF0355E}" srcOrd="2" destOrd="0" parTransId="{11CA0041-5ED7-4046-AF44-B570FED20413}" sibTransId="{86A9E723-45CA-4F3C-9DEE-3443AE43C875}"/>
    <dgm:cxn modelId="{A9263FFA-ACE9-4AC7-A349-B5414BA5AFFF}" type="presOf" srcId="{5323675D-A939-4216-A60F-7A828D8DAA59}" destId="{24CB7450-32C5-4DF3-9B6F-6C5B89E1458C}" srcOrd="0" destOrd="0" presId="urn:microsoft.com/office/officeart/2005/8/layout/cycle4"/>
    <dgm:cxn modelId="{735DBE2D-A288-48B4-A8B5-8CEA2A7477D2}" type="presParOf" srcId="{1B4B554E-65D5-4ED8-85B8-5F38B8703F10}" destId="{CCE73F9C-324B-487D-95EF-18F095A906DE}" srcOrd="0" destOrd="0" presId="urn:microsoft.com/office/officeart/2005/8/layout/cycle4"/>
    <dgm:cxn modelId="{394B7EAF-D089-4684-9CEC-42883A38D739}" type="presParOf" srcId="{CCE73F9C-324B-487D-95EF-18F095A906DE}" destId="{1E30A37E-3938-4296-9B4A-EFCB0581EC23}" srcOrd="0" destOrd="0" presId="urn:microsoft.com/office/officeart/2005/8/layout/cycle4"/>
    <dgm:cxn modelId="{7325D6ED-FE9F-4A9F-83EE-9C3770CE13B8}" type="presParOf" srcId="{1E30A37E-3938-4296-9B4A-EFCB0581EC23}" destId="{C2C2C0BE-8C4F-48B4-8CF0-2B60264822C1}" srcOrd="0" destOrd="0" presId="urn:microsoft.com/office/officeart/2005/8/layout/cycle4"/>
    <dgm:cxn modelId="{5398016E-7F93-4AA3-A718-AA146C14EC55}" type="presParOf" srcId="{1E30A37E-3938-4296-9B4A-EFCB0581EC23}" destId="{6CEF3A53-9F83-4792-B2D3-D56CBE5F7202}" srcOrd="1" destOrd="0" presId="urn:microsoft.com/office/officeart/2005/8/layout/cycle4"/>
    <dgm:cxn modelId="{B8550982-CED2-42EE-8B9E-A6A339B4DBC4}" type="presParOf" srcId="{CCE73F9C-324B-487D-95EF-18F095A906DE}" destId="{3B7B65C7-9EE9-4FF7-9BE2-7F5938D331EA}" srcOrd="1" destOrd="0" presId="urn:microsoft.com/office/officeart/2005/8/layout/cycle4"/>
    <dgm:cxn modelId="{58AD6383-A653-406D-AA50-A95F9399AF14}" type="presParOf" srcId="{1B4B554E-65D5-4ED8-85B8-5F38B8703F10}" destId="{84992EFA-AF4F-40B5-8770-B8DAEA7C8D06}" srcOrd="1" destOrd="0" presId="urn:microsoft.com/office/officeart/2005/8/layout/cycle4"/>
    <dgm:cxn modelId="{AE5D3252-134F-4F3B-B352-1ECF2D05FA9B}" type="presParOf" srcId="{84992EFA-AF4F-40B5-8770-B8DAEA7C8D06}" destId="{CCD397C1-9805-449C-BC7F-F7D3889C1502}" srcOrd="0" destOrd="0" presId="urn:microsoft.com/office/officeart/2005/8/layout/cycle4"/>
    <dgm:cxn modelId="{7ACE46A8-FF5D-46FE-BB71-C27482A5925B}" type="presParOf" srcId="{84992EFA-AF4F-40B5-8770-B8DAEA7C8D06}" destId="{24CB7450-32C5-4DF3-9B6F-6C5B89E1458C}" srcOrd="1" destOrd="0" presId="urn:microsoft.com/office/officeart/2005/8/layout/cycle4"/>
    <dgm:cxn modelId="{AE85E5AA-B326-41EE-9A89-FEF514707DAE}" type="presParOf" srcId="{84992EFA-AF4F-40B5-8770-B8DAEA7C8D06}" destId="{EC9B43B1-4744-4B95-8A99-DBF06E241E2F}" srcOrd="2" destOrd="0" presId="urn:microsoft.com/office/officeart/2005/8/layout/cycle4"/>
    <dgm:cxn modelId="{D09000A2-362C-4BBB-8C29-BF104C2C939D}" type="presParOf" srcId="{84992EFA-AF4F-40B5-8770-B8DAEA7C8D06}" destId="{AA9CD268-7893-4EB3-9883-67E9ED6C6E44}" srcOrd="3" destOrd="0" presId="urn:microsoft.com/office/officeart/2005/8/layout/cycle4"/>
    <dgm:cxn modelId="{E30F8BFD-1A64-48AE-B7D9-4C5C41C6CD15}" type="presParOf" srcId="{84992EFA-AF4F-40B5-8770-B8DAEA7C8D06}" destId="{C3503321-CCF4-4DA0-B6E6-7CF16D4B4A4B}" srcOrd="4" destOrd="0" presId="urn:microsoft.com/office/officeart/2005/8/layout/cycle4"/>
    <dgm:cxn modelId="{194EEDED-A8FA-4E64-AC31-EED008DD7937}" type="presParOf" srcId="{1B4B554E-65D5-4ED8-85B8-5F38B8703F10}" destId="{93EB53A1-8ADA-45D3-A179-FE8A4582EF0A}" srcOrd="2" destOrd="0" presId="urn:microsoft.com/office/officeart/2005/8/layout/cycle4"/>
    <dgm:cxn modelId="{771B613B-304D-4601-B7C3-5225BC71588A}" type="presParOf" srcId="{1B4B554E-65D5-4ED8-85B8-5F38B8703F10}" destId="{D01C16E3-C4B7-40FE-B094-B39BBDF2FCAF}"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FB43D81-2DF9-4B47-BA07-0D3BF49C68DD}"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B67FA8E4-AAE9-4A59-AC56-3F7DC90EA9A8}">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a:t>People involved</a:t>
          </a:r>
        </a:p>
      </dgm:t>
    </dgm:pt>
    <dgm:pt modelId="{373EEA81-E00F-4BA0-BA4A-AADD4EC6F3D0}" type="parTrans" cxnId="{D3189DF4-84C1-4C1F-BC89-1FF90EFCD85D}">
      <dgm:prSet/>
      <dgm:spPr/>
      <dgm:t>
        <a:bodyPr/>
        <a:lstStyle/>
        <a:p>
          <a:endParaRPr lang="en-US"/>
        </a:p>
      </dgm:t>
    </dgm:pt>
    <dgm:pt modelId="{3BBC9727-C4CD-47B5-81E2-C90385035362}" type="sibTrans" cxnId="{D3189DF4-84C1-4C1F-BC89-1FF90EFCD85D}">
      <dgm:prSet/>
      <dgm:spPr/>
      <dgm:t>
        <a:bodyPr/>
        <a:lstStyle/>
        <a:p>
          <a:endParaRPr lang="en-US"/>
        </a:p>
      </dgm:t>
    </dgm:pt>
    <dgm:pt modelId="{5323675D-A939-4216-A60F-7A828D8DAA59}">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a:t>Philosophy</a:t>
          </a:r>
        </a:p>
      </dgm:t>
    </dgm:pt>
    <dgm:pt modelId="{BB9F64CB-0137-4763-9434-BA70F6E7CC50}" type="parTrans" cxnId="{C66465C6-9CAA-4CB6-AFE3-5FA674C61EC6}">
      <dgm:prSet/>
      <dgm:spPr/>
      <dgm:t>
        <a:bodyPr/>
        <a:lstStyle/>
        <a:p>
          <a:endParaRPr lang="en-US"/>
        </a:p>
      </dgm:t>
    </dgm:pt>
    <dgm:pt modelId="{8F053DF1-B4B6-4C8B-99B9-B93159F8F1B0}" type="sibTrans" cxnId="{C66465C6-9CAA-4CB6-AFE3-5FA674C61EC6}">
      <dgm:prSet/>
      <dgm:spPr/>
      <dgm:t>
        <a:bodyPr/>
        <a:lstStyle/>
        <a:p>
          <a:endParaRPr lang="en-US"/>
        </a:p>
      </dgm:t>
    </dgm:pt>
    <dgm:pt modelId="{4C06DF8A-7021-493B-9AA5-93373AF0355E}">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a:t>Students / Leadership</a:t>
          </a:r>
        </a:p>
      </dgm:t>
    </dgm:pt>
    <dgm:pt modelId="{11CA0041-5ED7-4046-AF44-B570FED20413}" type="parTrans" cxnId="{B32689AE-2ADB-402E-90A6-1A7F46615850}">
      <dgm:prSet/>
      <dgm:spPr/>
      <dgm:t>
        <a:bodyPr/>
        <a:lstStyle/>
        <a:p>
          <a:endParaRPr lang="en-US"/>
        </a:p>
      </dgm:t>
    </dgm:pt>
    <dgm:pt modelId="{86A9E723-45CA-4F3C-9DEE-3443AE43C875}" type="sibTrans" cxnId="{B32689AE-2ADB-402E-90A6-1A7F46615850}">
      <dgm:prSet/>
      <dgm:spPr/>
      <dgm:t>
        <a:bodyPr/>
        <a:lstStyle/>
        <a:p>
          <a:endParaRPr lang="en-US"/>
        </a:p>
      </dgm:t>
    </dgm:pt>
    <dgm:pt modelId="{2E82B03F-6BC6-4D00-8E30-EE97981603A5}">
      <dgm:prSet phldrT="[Text]"/>
      <dgm:spPr/>
      <dgm:t>
        <a:bodyPr/>
        <a:lstStyle/>
        <a:p>
          <a:r>
            <a:rPr lang="en-US" dirty="0"/>
            <a:t>Tools and resources</a:t>
          </a:r>
        </a:p>
      </dgm:t>
    </dgm:pt>
    <dgm:pt modelId="{D32B02F2-87E8-423E-AB0A-E5735DDE5A25}" type="parTrans" cxnId="{CC9F0E99-C929-474B-938D-333F63B9059A}">
      <dgm:prSet/>
      <dgm:spPr/>
      <dgm:t>
        <a:bodyPr/>
        <a:lstStyle/>
        <a:p>
          <a:endParaRPr lang="en-US"/>
        </a:p>
      </dgm:t>
    </dgm:pt>
    <dgm:pt modelId="{FD8F91CC-2516-4BFB-A6E3-F6746F4A3A3F}" type="sibTrans" cxnId="{CC9F0E99-C929-474B-938D-333F63B9059A}">
      <dgm:prSet/>
      <dgm:spPr/>
      <dgm:t>
        <a:bodyPr/>
        <a:lstStyle/>
        <a:p>
          <a:endParaRPr lang="en-US"/>
        </a:p>
      </dgm:t>
    </dgm:pt>
    <dgm:pt modelId="{6A0DE8AE-EFDC-4F52-A2FB-52CC1E0C6ABE}">
      <dgm:prSet phldrT="[Text]"/>
      <dgm:spPr/>
      <dgm:t>
        <a:bodyPr/>
        <a:lstStyle/>
        <a:p>
          <a:r>
            <a:rPr lang="en-US" dirty="0"/>
            <a:t>You must spend but spend wisely</a:t>
          </a:r>
        </a:p>
      </dgm:t>
    </dgm:pt>
    <dgm:pt modelId="{3A631FF9-0865-4F5B-8949-56DEDB2E5510}" type="parTrans" cxnId="{28C5B5D5-BEFD-4224-AE26-FF666C039AA0}">
      <dgm:prSet/>
      <dgm:spPr/>
      <dgm:t>
        <a:bodyPr/>
        <a:lstStyle/>
        <a:p>
          <a:endParaRPr lang="en-US"/>
        </a:p>
      </dgm:t>
    </dgm:pt>
    <dgm:pt modelId="{F14E3D3E-D2CD-4FDB-832C-31366B6893DE}" type="sibTrans" cxnId="{28C5B5D5-BEFD-4224-AE26-FF666C039AA0}">
      <dgm:prSet/>
      <dgm:spPr/>
      <dgm:t>
        <a:bodyPr/>
        <a:lstStyle/>
        <a:p>
          <a:endParaRPr lang="en-US"/>
        </a:p>
      </dgm:t>
    </dgm:pt>
    <dgm:pt modelId="{1B4B554E-65D5-4ED8-85B8-5F38B8703F10}" type="pres">
      <dgm:prSet presAssocID="{EFB43D81-2DF9-4B47-BA07-0D3BF49C68DD}" presName="cycleMatrixDiagram" presStyleCnt="0">
        <dgm:presLayoutVars>
          <dgm:chMax val="1"/>
          <dgm:dir/>
          <dgm:animLvl val="lvl"/>
          <dgm:resizeHandles val="exact"/>
        </dgm:presLayoutVars>
      </dgm:prSet>
      <dgm:spPr/>
    </dgm:pt>
    <dgm:pt modelId="{CCE73F9C-324B-487D-95EF-18F095A906DE}" type="pres">
      <dgm:prSet presAssocID="{EFB43D81-2DF9-4B47-BA07-0D3BF49C68DD}" presName="children" presStyleCnt="0"/>
      <dgm:spPr/>
    </dgm:pt>
    <dgm:pt modelId="{1E30A37E-3938-4296-9B4A-EFCB0581EC23}" type="pres">
      <dgm:prSet presAssocID="{EFB43D81-2DF9-4B47-BA07-0D3BF49C68DD}" presName="child4group" presStyleCnt="0"/>
      <dgm:spPr/>
    </dgm:pt>
    <dgm:pt modelId="{C2C2C0BE-8C4F-48B4-8CF0-2B60264822C1}" type="pres">
      <dgm:prSet presAssocID="{EFB43D81-2DF9-4B47-BA07-0D3BF49C68DD}" presName="child4" presStyleLbl="bgAcc1" presStyleIdx="0" presStyleCnt="1"/>
      <dgm:spPr/>
    </dgm:pt>
    <dgm:pt modelId="{6CEF3A53-9F83-4792-B2D3-D56CBE5F7202}" type="pres">
      <dgm:prSet presAssocID="{EFB43D81-2DF9-4B47-BA07-0D3BF49C68DD}" presName="child4Text" presStyleLbl="bgAcc1" presStyleIdx="0" presStyleCnt="1">
        <dgm:presLayoutVars>
          <dgm:bulletEnabled val="1"/>
        </dgm:presLayoutVars>
      </dgm:prSet>
      <dgm:spPr/>
    </dgm:pt>
    <dgm:pt modelId="{3B7B65C7-9EE9-4FF7-9BE2-7F5938D331EA}" type="pres">
      <dgm:prSet presAssocID="{EFB43D81-2DF9-4B47-BA07-0D3BF49C68DD}" presName="childPlaceholder" presStyleCnt="0"/>
      <dgm:spPr/>
    </dgm:pt>
    <dgm:pt modelId="{84992EFA-AF4F-40B5-8770-B8DAEA7C8D06}" type="pres">
      <dgm:prSet presAssocID="{EFB43D81-2DF9-4B47-BA07-0D3BF49C68DD}" presName="circle" presStyleCnt="0"/>
      <dgm:spPr/>
    </dgm:pt>
    <dgm:pt modelId="{CCD397C1-9805-449C-BC7F-F7D3889C1502}" type="pres">
      <dgm:prSet presAssocID="{EFB43D81-2DF9-4B47-BA07-0D3BF49C68DD}" presName="quadrant1" presStyleLbl="node1" presStyleIdx="0" presStyleCnt="4" custLinFactNeighborX="330">
        <dgm:presLayoutVars>
          <dgm:chMax val="1"/>
          <dgm:bulletEnabled val="1"/>
        </dgm:presLayoutVars>
      </dgm:prSet>
      <dgm:spPr/>
    </dgm:pt>
    <dgm:pt modelId="{24CB7450-32C5-4DF3-9B6F-6C5B89E1458C}" type="pres">
      <dgm:prSet presAssocID="{EFB43D81-2DF9-4B47-BA07-0D3BF49C68DD}" presName="quadrant2" presStyleLbl="node1" presStyleIdx="1" presStyleCnt="4">
        <dgm:presLayoutVars>
          <dgm:chMax val="1"/>
          <dgm:bulletEnabled val="1"/>
        </dgm:presLayoutVars>
      </dgm:prSet>
      <dgm:spPr/>
    </dgm:pt>
    <dgm:pt modelId="{EC9B43B1-4744-4B95-8A99-DBF06E241E2F}" type="pres">
      <dgm:prSet presAssocID="{EFB43D81-2DF9-4B47-BA07-0D3BF49C68DD}" presName="quadrant3" presStyleLbl="node1" presStyleIdx="2" presStyleCnt="4">
        <dgm:presLayoutVars>
          <dgm:chMax val="1"/>
          <dgm:bulletEnabled val="1"/>
        </dgm:presLayoutVars>
      </dgm:prSet>
      <dgm:spPr/>
    </dgm:pt>
    <dgm:pt modelId="{AA9CD268-7893-4EB3-9883-67E9ED6C6E44}" type="pres">
      <dgm:prSet presAssocID="{EFB43D81-2DF9-4B47-BA07-0D3BF49C68DD}" presName="quadrant4" presStyleLbl="node1" presStyleIdx="3" presStyleCnt="4">
        <dgm:presLayoutVars>
          <dgm:chMax val="1"/>
          <dgm:bulletEnabled val="1"/>
        </dgm:presLayoutVars>
      </dgm:prSet>
      <dgm:spPr/>
    </dgm:pt>
    <dgm:pt modelId="{C3503321-CCF4-4DA0-B6E6-7CF16D4B4A4B}" type="pres">
      <dgm:prSet presAssocID="{EFB43D81-2DF9-4B47-BA07-0D3BF49C68DD}" presName="quadrantPlaceholder" presStyleCnt="0"/>
      <dgm:spPr/>
    </dgm:pt>
    <dgm:pt modelId="{93EB53A1-8ADA-45D3-A179-FE8A4582EF0A}" type="pres">
      <dgm:prSet presAssocID="{EFB43D81-2DF9-4B47-BA07-0D3BF49C68DD}" presName="center1" presStyleLbl="fgShp" presStyleIdx="0" presStyleCnt="2" custLinFactNeighborX="16" custLinFactNeighborY="5975"/>
      <dgm:spPr/>
    </dgm:pt>
    <dgm:pt modelId="{D01C16E3-C4B7-40FE-B094-B39BBDF2FCAF}" type="pres">
      <dgm:prSet presAssocID="{EFB43D81-2DF9-4B47-BA07-0D3BF49C68DD}" presName="center2" presStyleLbl="fgShp" presStyleIdx="1" presStyleCnt="2" custLinFactNeighborX="456" custLinFactNeighborY="-7280"/>
      <dgm:spPr/>
    </dgm:pt>
  </dgm:ptLst>
  <dgm:cxnLst>
    <dgm:cxn modelId="{AB5D8C20-3AA0-4B26-AC9D-5661F1786AC1}" type="presOf" srcId="{B67FA8E4-AAE9-4A59-AC56-3F7DC90EA9A8}" destId="{CCD397C1-9805-449C-BC7F-F7D3889C1502}" srcOrd="0" destOrd="0" presId="urn:microsoft.com/office/officeart/2005/8/layout/cycle4"/>
    <dgm:cxn modelId="{D3189DF4-84C1-4C1F-BC89-1FF90EFCD85D}" srcId="{EFB43D81-2DF9-4B47-BA07-0D3BF49C68DD}" destId="{B67FA8E4-AAE9-4A59-AC56-3F7DC90EA9A8}" srcOrd="0" destOrd="0" parTransId="{373EEA81-E00F-4BA0-BA4A-AADD4EC6F3D0}" sibTransId="{3BBC9727-C4CD-47B5-81E2-C90385035362}"/>
    <dgm:cxn modelId="{C66465C6-9CAA-4CB6-AFE3-5FA674C61EC6}" srcId="{EFB43D81-2DF9-4B47-BA07-0D3BF49C68DD}" destId="{5323675D-A939-4216-A60F-7A828D8DAA59}" srcOrd="1" destOrd="0" parTransId="{BB9F64CB-0137-4763-9434-BA70F6E7CC50}" sibTransId="{8F053DF1-B4B6-4C8B-99B9-B93159F8F1B0}"/>
    <dgm:cxn modelId="{68F3CB99-C5DC-41A6-8271-4AFE8D58B1D7}" type="presOf" srcId="{2E82B03F-6BC6-4D00-8E30-EE97981603A5}" destId="{AA9CD268-7893-4EB3-9883-67E9ED6C6E44}" srcOrd="0" destOrd="0" presId="urn:microsoft.com/office/officeart/2005/8/layout/cycle4"/>
    <dgm:cxn modelId="{28C5B5D5-BEFD-4224-AE26-FF666C039AA0}" srcId="{2E82B03F-6BC6-4D00-8E30-EE97981603A5}" destId="{6A0DE8AE-EFDC-4F52-A2FB-52CC1E0C6ABE}" srcOrd="0" destOrd="0" parTransId="{3A631FF9-0865-4F5B-8949-56DEDB2E5510}" sibTransId="{F14E3D3E-D2CD-4FDB-832C-31366B6893DE}"/>
    <dgm:cxn modelId="{28D8E3F0-EC11-4E1E-906A-F6133A01DC8C}" type="presOf" srcId="{6A0DE8AE-EFDC-4F52-A2FB-52CC1E0C6ABE}" destId="{6CEF3A53-9F83-4792-B2D3-D56CBE5F7202}" srcOrd="1" destOrd="0" presId="urn:microsoft.com/office/officeart/2005/8/layout/cycle4"/>
    <dgm:cxn modelId="{CC9F0E99-C929-474B-938D-333F63B9059A}" srcId="{EFB43D81-2DF9-4B47-BA07-0D3BF49C68DD}" destId="{2E82B03F-6BC6-4D00-8E30-EE97981603A5}" srcOrd="3" destOrd="0" parTransId="{D32B02F2-87E8-423E-AB0A-E5735DDE5A25}" sibTransId="{FD8F91CC-2516-4BFB-A6E3-F6746F4A3A3F}"/>
    <dgm:cxn modelId="{628BBFAA-D620-48E2-9702-40C7E35774F7}" type="presOf" srcId="{EFB43D81-2DF9-4B47-BA07-0D3BF49C68DD}" destId="{1B4B554E-65D5-4ED8-85B8-5F38B8703F10}" srcOrd="0" destOrd="0" presId="urn:microsoft.com/office/officeart/2005/8/layout/cycle4"/>
    <dgm:cxn modelId="{3CD74E6F-9A1A-4DED-BFD6-14B52D561FFD}" type="presOf" srcId="{5323675D-A939-4216-A60F-7A828D8DAA59}" destId="{24CB7450-32C5-4DF3-9B6F-6C5B89E1458C}" srcOrd="0" destOrd="0" presId="urn:microsoft.com/office/officeart/2005/8/layout/cycle4"/>
    <dgm:cxn modelId="{F6FF478A-3934-4CD2-BEF5-8B56E5F1176B}" type="presOf" srcId="{4C06DF8A-7021-493B-9AA5-93373AF0355E}" destId="{EC9B43B1-4744-4B95-8A99-DBF06E241E2F}" srcOrd="0" destOrd="0" presId="urn:microsoft.com/office/officeart/2005/8/layout/cycle4"/>
    <dgm:cxn modelId="{B32689AE-2ADB-402E-90A6-1A7F46615850}" srcId="{EFB43D81-2DF9-4B47-BA07-0D3BF49C68DD}" destId="{4C06DF8A-7021-493B-9AA5-93373AF0355E}" srcOrd="2" destOrd="0" parTransId="{11CA0041-5ED7-4046-AF44-B570FED20413}" sibTransId="{86A9E723-45CA-4F3C-9DEE-3443AE43C875}"/>
    <dgm:cxn modelId="{27C7B42E-81BD-43C3-BD47-888C6BC2E4B3}" type="presOf" srcId="{6A0DE8AE-EFDC-4F52-A2FB-52CC1E0C6ABE}" destId="{C2C2C0BE-8C4F-48B4-8CF0-2B60264822C1}" srcOrd="0" destOrd="0" presId="urn:microsoft.com/office/officeart/2005/8/layout/cycle4"/>
    <dgm:cxn modelId="{00F5BFB3-63F3-4A08-A15B-C0009D78ADC7}" type="presParOf" srcId="{1B4B554E-65D5-4ED8-85B8-5F38B8703F10}" destId="{CCE73F9C-324B-487D-95EF-18F095A906DE}" srcOrd="0" destOrd="0" presId="urn:microsoft.com/office/officeart/2005/8/layout/cycle4"/>
    <dgm:cxn modelId="{5F992CFB-BB6F-4AAD-86F1-3FF9637756C3}" type="presParOf" srcId="{CCE73F9C-324B-487D-95EF-18F095A906DE}" destId="{1E30A37E-3938-4296-9B4A-EFCB0581EC23}" srcOrd="0" destOrd="0" presId="urn:microsoft.com/office/officeart/2005/8/layout/cycle4"/>
    <dgm:cxn modelId="{7FCC11CF-6ED3-43B1-8ECB-19F67361A608}" type="presParOf" srcId="{1E30A37E-3938-4296-9B4A-EFCB0581EC23}" destId="{C2C2C0BE-8C4F-48B4-8CF0-2B60264822C1}" srcOrd="0" destOrd="0" presId="urn:microsoft.com/office/officeart/2005/8/layout/cycle4"/>
    <dgm:cxn modelId="{A76C7A75-A15A-409C-B650-6F11915CA696}" type="presParOf" srcId="{1E30A37E-3938-4296-9B4A-EFCB0581EC23}" destId="{6CEF3A53-9F83-4792-B2D3-D56CBE5F7202}" srcOrd="1" destOrd="0" presId="urn:microsoft.com/office/officeart/2005/8/layout/cycle4"/>
    <dgm:cxn modelId="{1E5F1251-BCCE-4A54-A91C-A64E21566E82}" type="presParOf" srcId="{CCE73F9C-324B-487D-95EF-18F095A906DE}" destId="{3B7B65C7-9EE9-4FF7-9BE2-7F5938D331EA}" srcOrd="1" destOrd="0" presId="urn:microsoft.com/office/officeart/2005/8/layout/cycle4"/>
    <dgm:cxn modelId="{2B8CC3B1-8973-40A0-B380-2CE351BBBAEA}" type="presParOf" srcId="{1B4B554E-65D5-4ED8-85B8-5F38B8703F10}" destId="{84992EFA-AF4F-40B5-8770-B8DAEA7C8D06}" srcOrd="1" destOrd="0" presId="urn:microsoft.com/office/officeart/2005/8/layout/cycle4"/>
    <dgm:cxn modelId="{847ECCE0-211C-4EE1-9D4D-2B9DEF70A772}" type="presParOf" srcId="{84992EFA-AF4F-40B5-8770-B8DAEA7C8D06}" destId="{CCD397C1-9805-449C-BC7F-F7D3889C1502}" srcOrd="0" destOrd="0" presId="urn:microsoft.com/office/officeart/2005/8/layout/cycle4"/>
    <dgm:cxn modelId="{4CADF771-6007-4CD6-8A84-7148D642400A}" type="presParOf" srcId="{84992EFA-AF4F-40B5-8770-B8DAEA7C8D06}" destId="{24CB7450-32C5-4DF3-9B6F-6C5B89E1458C}" srcOrd="1" destOrd="0" presId="urn:microsoft.com/office/officeart/2005/8/layout/cycle4"/>
    <dgm:cxn modelId="{42CC93CE-057A-40AD-8CBA-E9BEB78BD558}" type="presParOf" srcId="{84992EFA-AF4F-40B5-8770-B8DAEA7C8D06}" destId="{EC9B43B1-4744-4B95-8A99-DBF06E241E2F}" srcOrd="2" destOrd="0" presId="urn:microsoft.com/office/officeart/2005/8/layout/cycle4"/>
    <dgm:cxn modelId="{8DF0FCB1-9425-46F7-8E01-A07D501ED600}" type="presParOf" srcId="{84992EFA-AF4F-40B5-8770-B8DAEA7C8D06}" destId="{AA9CD268-7893-4EB3-9883-67E9ED6C6E44}" srcOrd="3" destOrd="0" presId="urn:microsoft.com/office/officeart/2005/8/layout/cycle4"/>
    <dgm:cxn modelId="{94161996-443C-40E2-AD91-42342B843663}" type="presParOf" srcId="{84992EFA-AF4F-40B5-8770-B8DAEA7C8D06}" destId="{C3503321-CCF4-4DA0-B6E6-7CF16D4B4A4B}" srcOrd="4" destOrd="0" presId="urn:microsoft.com/office/officeart/2005/8/layout/cycle4"/>
    <dgm:cxn modelId="{993EAD20-FC88-4478-8699-DE182926FE58}" type="presParOf" srcId="{1B4B554E-65D5-4ED8-85B8-5F38B8703F10}" destId="{93EB53A1-8ADA-45D3-A179-FE8A4582EF0A}" srcOrd="2" destOrd="0" presId="urn:microsoft.com/office/officeart/2005/8/layout/cycle4"/>
    <dgm:cxn modelId="{2D8A561F-B650-40E8-A4EC-7F321324EFA2}" type="presParOf" srcId="{1B4B554E-65D5-4ED8-85B8-5F38B8703F10}" destId="{D01C16E3-C4B7-40FE-B094-B39BBDF2FCAF}" srcOrd="3" destOrd="0" presId="urn:microsoft.com/office/officeart/2005/8/layout/cycle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FB43D81-2DF9-4B47-BA07-0D3BF49C68DD}"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B67FA8E4-AAE9-4A59-AC56-3F7DC90EA9A8}">
      <dgm:prSet phldrT="[Text]"/>
      <dgm:spPr/>
      <dgm:t>
        <a:bodyPr/>
        <a:lstStyle/>
        <a:p>
          <a:r>
            <a:rPr lang="en-US" dirty="0"/>
            <a:t>People involved</a:t>
          </a:r>
        </a:p>
      </dgm:t>
    </dgm:pt>
    <dgm:pt modelId="{373EEA81-E00F-4BA0-BA4A-AADD4EC6F3D0}" type="parTrans" cxnId="{D3189DF4-84C1-4C1F-BC89-1FF90EFCD85D}">
      <dgm:prSet/>
      <dgm:spPr/>
      <dgm:t>
        <a:bodyPr/>
        <a:lstStyle/>
        <a:p>
          <a:endParaRPr lang="en-US"/>
        </a:p>
      </dgm:t>
    </dgm:pt>
    <dgm:pt modelId="{3BBC9727-C4CD-47B5-81E2-C90385035362}" type="sibTrans" cxnId="{D3189DF4-84C1-4C1F-BC89-1FF90EFCD85D}">
      <dgm:prSet/>
      <dgm:spPr/>
      <dgm:t>
        <a:bodyPr/>
        <a:lstStyle/>
        <a:p>
          <a:endParaRPr lang="en-US"/>
        </a:p>
      </dgm:t>
    </dgm:pt>
    <dgm:pt modelId="{5323675D-A939-4216-A60F-7A828D8DAA59}">
      <dgm:prSet phldrT="[Text]"/>
      <dgm:spPr/>
      <dgm:t>
        <a:bodyPr/>
        <a:lstStyle/>
        <a:p>
          <a:r>
            <a:rPr lang="en-US" dirty="0"/>
            <a:t>Philosophy</a:t>
          </a:r>
        </a:p>
      </dgm:t>
    </dgm:pt>
    <dgm:pt modelId="{BB9F64CB-0137-4763-9434-BA70F6E7CC50}" type="parTrans" cxnId="{C66465C6-9CAA-4CB6-AFE3-5FA674C61EC6}">
      <dgm:prSet/>
      <dgm:spPr/>
      <dgm:t>
        <a:bodyPr/>
        <a:lstStyle/>
        <a:p>
          <a:endParaRPr lang="en-US"/>
        </a:p>
      </dgm:t>
    </dgm:pt>
    <dgm:pt modelId="{8F053DF1-B4B6-4C8B-99B9-B93159F8F1B0}" type="sibTrans" cxnId="{C66465C6-9CAA-4CB6-AFE3-5FA674C61EC6}">
      <dgm:prSet/>
      <dgm:spPr/>
      <dgm:t>
        <a:bodyPr/>
        <a:lstStyle/>
        <a:p>
          <a:endParaRPr lang="en-US"/>
        </a:p>
      </dgm:t>
    </dgm:pt>
    <dgm:pt modelId="{2ED91F4C-DB28-4F43-A0EE-DAB42BCEA290}">
      <dgm:prSet phldrT="[Text]"/>
      <dgm:spPr/>
      <dgm:t>
        <a:bodyPr/>
        <a:lstStyle/>
        <a:p>
          <a:r>
            <a:rPr lang="en-US" dirty="0"/>
            <a:t>Mission / Why?</a:t>
          </a:r>
        </a:p>
      </dgm:t>
    </dgm:pt>
    <dgm:pt modelId="{DD8569DD-8B97-481D-959E-AE929E398D73}" type="parTrans" cxnId="{426FE3D3-726B-4714-ADE6-3ABAD77A8D1D}">
      <dgm:prSet/>
      <dgm:spPr/>
      <dgm:t>
        <a:bodyPr/>
        <a:lstStyle/>
        <a:p>
          <a:endParaRPr lang="en-US"/>
        </a:p>
      </dgm:t>
    </dgm:pt>
    <dgm:pt modelId="{86F9AFAA-6E3B-4B9C-9542-4D61AEE734E1}" type="sibTrans" cxnId="{426FE3D3-726B-4714-ADE6-3ABAD77A8D1D}">
      <dgm:prSet/>
      <dgm:spPr/>
      <dgm:t>
        <a:bodyPr/>
        <a:lstStyle/>
        <a:p>
          <a:endParaRPr lang="en-US"/>
        </a:p>
      </dgm:t>
    </dgm:pt>
    <dgm:pt modelId="{4C06DF8A-7021-493B-9AA5-93373AF0355E}">
      <dgm:prSet phldrT="[Text]"/>
      <dgm:spPr/>
      <dgm:t>
        <a:bodyPr/>
        <a:lstStyle/>
        <a:p>
          <a:r>
            <a:rPr lang="en-US" dirty="0"/>
            <a:t>Students / Leadership</a:t>
          </a:r>
        </a:p>
      </dgm:t>
    </dgm:pt>
    <dgm:pt modelId="{11CA0041-5ED7-4046-AF44-B570FED20413}" type="parTrans" cxnId="{B32689AE-2ADB-402E-90A6-1A7F46615850}">
      <dgm:prSet/>
      <dgm:spPr/>
      <dgm:t>
        <a:bodyPr/>
        <a:lstStyle/>
        <a:p>
          <a:endParaRPr lang="en-US"/>
        </a:p>
      </dgm:t>
    </dgm:pt>
    <dgm:pt modelId="{86A9E723-45CA-4F3C-9DEE-3443AE43C875}" type="sibTrans" cxnId="{B32689AE-2ADB-402E-90A6-1A7F46615850}">
      <dgm:prSet/>
      <dgm:spPr/>
      <dgm:t>
        <a:bodyPr/>
        <a:lstStyle/>
        <a:p>
          <a:endParaRPr lang="en-US"/>
        </a:p>
      </dgm:t>
    </dgm:pt>
    <dgm:pt modelId="{B561754B-FC0F-446A-BBDE-05E2DFA4B48C}">
      <dgm:prSet phldrT="[Text]"/>
      <dgm:spPr/>
      <dgm:t>
        <a:bodyPr/>
        <a:lstStyle/>
        <a:p>
          <a:r>
            <a:rPr lang="en-US" dirty="0"/>
            <a:t>Feedback loop</a:t>
          </a:r>
        </a:p>
      </dgm:t>
    </dgm:pt>
    <dgm:pt modelId="{F8944566-F43C-4161-84D7-85DE386E8BC3}" type="parTrans" cxnId="{245D1E8C-D735-4234-91FE-2884A38F6425}">
      <dgm:prSet/>
      <dgm:spPr/>
      <dgm:t>
        <a:bodyPr/>
        <a:lstStyle/>
        <a:p>
          <a:endParaRPr lang="en-US"/>
        </a:p>
      </dgm:t>
    </dgm:pt>
    <dgm:pt modelId="{EC781BE8-6431-45A0-B082-37B4196EE751}" type="sibTrans" cxnId="{245D1E8C-D735-4234-91FE-2884A38F6425}">
      <dgm:prSet/>
      <dgm:spPr/>
      <dgm:t>
        <a:bodyPr/>
        <a:lstStyle/>
        <a:p>
          <a:endParaRPr lang="en-US"/>
        </a:p>
      </dgm:t>
    </dgm:pt>
    <dgm:pt modelId="{2E82B03F-6BC6-4D00-8E30-EE97981603A5}">
      <dgm:prSet phldrT="[Text]"/>
      <dgm:spPr/>
      <dgm:t>
        <a:bodyPr/>
        <a:lstStyle/>
        <a:p>
          <a:r>
            <a:rPr lang="en-US" dirty="0"/>
            <a:t>Tools and resources</a:t>
          </a:r>
        </a:p>
      </dgm:t>
    </dgm:pt>
    <dgm:pt modelId="{D32B02F2-87E8-423E-AB0A-E5735DDE5A25}" type="parTrans" cxnId="{CC9F0E99-C929-474B-938D-333F63B9059A}">
      <dgm:prSet/>
      <dgm:spPr/>
      <dgm:t>
        <a:bodyPr/>
        <a:lstStyle/>
        <a:p>
          <a:endParaRPr lang="en-US"/>
        </a:p>
      </dgm:t>
    </dgm:pt>
    <dgm:pt modelId="{FD8F91CC-2516-4BFB-A6E3-F6746F4A3A3F}" type="sibTrans" cxnId="{CC9F0E99-C929-474B-938D-333F63B9059A}">
      <dgm:prSet/>
      <dgm:spPr/>
      <dgm:t>
        <a:bodyPr/>
        <a:lstStyle/>
        <a:p>
          <a:endParaRPr lang="en-US"/>
        </a:p>
      </dgm:t>
    </dgm:pt>
    <dgm:pt modelId="{6A0DE8AE-EFDC-4F52-A2FB-52CC1E0C6ABE}">
      <dgm:prSet phldrT="[Text]"/>
      <dgm:spPr/>
      <dgm:t>
        <a:bodyPr/>
        <a:lstStyle/>
        <a:p>
          <a:r>
            <a:rPr lang="en-US" dirty="0"/>
            <a:t>You must spend but spend wisely</a:t>
          </a:r>
        </a:p>
      </dgm:t>
    </dgm:pt>
    <dgm:pt modelId="{3A631FF9-0865-4F5B-8949-56DEDB2E5510}" type="parTrans" cxnId="{28C5B5D5-BEFD-4224-AE26-FF666C039AA0}">
      <dgm:prSet/>
      <dgm:spPr/>
      <dgm:t>
        <a:bodyPr/>
        <a:lstStyle/>
        <a:p>
          <a:endParaRPr lang="en-US"/>
        </a:p>
      </dgm:t>
    </dgm:pt>
    <dgm:pt modelId="{F14E3D3E-D2CD-4FDB-832C-31366B6893DE}" type="sibTrans" cxnId="{28C5B5D5-BEFD-4224-AE26-FF666C039AA0}">
      <dgm:prSet/>
      <dgm:spPr/>
      <dgm:t>
        <a:bodyPr/>
        <a:lstStyle/>
        <a:p>
          <a:endParaRPr lang="en-US"/>
        </a:p>
      </dgm:t>
    </dgm:pt>
    <dgm:pt modelId="{F1E79179-961B-4108-8BB7-F313294FF0AF}">
      <dgm:prSet phldrT="[Text]"/>
      <dgm:spPr/>
      <dgm:t>
        <a:bodyPr/>
        <a:lstStyle/>
        <a:p>
          <a:r>
            <a:rPr lang="en-US" dirty="0" err="1"/>
            <a:t>Defn</a:t>
          </a:r>
          <a:r>
            <a:rPr lang="en-US" dirty="0"/>
            <a:t>. of Success</a:t>
          </a:r>
        </a:p>
      </dgm:t>
    </dgm:pt>
    <dgm:pt modelId="{97F36D4A-DB05-4669-B67E-F6F8FA0AD28A}" type="parTrans" cxnId="{F4F0891F-C73E-4660-AAFC-45B41EA16A88}">
      <dgm:prSet/>
      <dgm:spPr/>
      <dgm:t>
        <a:bodyPr/>
        <a:lstStyle/>
        <a:p>
          <a:endParaRPr lang="en-US"/>
        </a:p>
      </dgm:t>
    </dgm:pt>
    <dgm:pt modelId="{4DF0D5EE-BF61-45FC-8F1F-9951A5DD1F40}" type="sibTrans" cxnId="{F4F0891F-C73E-4660-AAFC-45B41EA16A88}">
      <dgm:prSet/>
      <dgm:spPr/>
      <dgm:t>
        <a:bodyPr/>
        <a:lstStyle/>
        <a:p>
          <a:endParaRPr lang="en-US"/>
        </a:p>
      </dgm:t>
    </dgm:pt>
    <dgm:pt modelId="{A27A9AE2-D8C4-48D2-8E2C-E0501FD24CAF}">
      <dgm:prSet phldrT="[Text]"/>
      <dgm:spPr/>
      <dgm:t>
        <a:bodyPr/>
        <a:lstStyle/>
        <a:p>
          <a:r>
            <a:rPr lang="en-US" dirty="0"/>
            <a:t>Scale</a:t>
          </a:r>
        </a:p>
      </dgm:t>
    </dgm:pt>
    <dgm:pt modelId="{5E91C9CA-A1FB-4325-88D3-97E03FB4D266}" type="parTrans" cxnId="{CCDDD6B8-EFC2-44C9-A2A2-ADADA3811772}">
      <dgm:prSet/>
      <dgm:spPr/>
      <dgm:t>
        <a:bodyPr/>
        <a:lstStyle/>
        <a:p>
          <a:endParaRPr lang="en-US"/>
        </a:p>
      </dgm:t>
    </dgm:pt>
    <dgm:pt modelId="{C18AE52D-1511-4DC1-85C3-8A0CCF75DC49}" type="sibTrans" cxnId="{CCDDD6B8-EFC2-44C9-A2A2-ADADA3811772}">
      <dgm:prSet/>
      <dgm:spPr/>
      <dgm:t>
        <a:bodyPr/>
        <a:lstStyle/>
        <a:p>
          <a:endParaRPr lang="en-US"/>
        </a:p>
      </dgm:t>
    </dgm:pt>
    <dgm:pt modelId="{A170124E-74B6-4232-809F-6ADD4E63F7FA}">
      <dgm:prSet custT="1"/>
      <dgm:spPr/>
      <dgm:t>
        <a:bodyPr/>
        <a:lstStyle/>
        <a:p>
          <a:r>
            <a:rPr lang="en-US" sz="800" dirty="0"/>
            <a:t>Tinkerer</a:t>
          </a:r>
        </a:p>
      </dgm:t>
    </dgm:pt>
    <dgm:pt modelId="{557F5E5A-95E0-41AB-8371-71B375E21A64}" type="sibTrans" cxnId="{9CE3A974-B21B-48B5-B961-9324F57E09D2}">
      <dgm:prSet/>
      <dgm:spPr/>
      <dgm:t>
        <a:bodyPr/>
        <a:lstStyle/>
        <a:p>
          <a:endParaRPr lang="en-US"/>
        </a:p>
      </dgm:t>
    </dgm:pt>
    <dgm:pt modelId="{E8DC4A55-B180-4C00-9AEC-D9443827881D}" type="parTrans" cxnId="{9CE3A974-B21B-48B5-B961-9324F57E09D2}">
      <dgm:prSet/>
      <dgm:spPr/>
      <dgm:t>
        <a:bodyPr/>
        <a:lstStyle/>
        <a:p>
          <a:endParaRPr lang="en-US"/>
        </a:p>
      </dgm:t>
    </dgm:pt>
    <dgm:pt modelId="{A9C5691D-907D-4C32-991E-4CDD65814306}">
      <dgm:prSet custT="1"/>
      <dgm:spPr/>
      <dgm:t>
        <a:bodyPr/>
        <a:lstStyle/>
        <a:p>
          <a:r>
            <a:rPr lang="en-US" sz="800" dirty="0"/>
            <a:t>Cheerleader</a:t>
          </a:r>
        </a:p>
      </dgm:t>
    </dgm:pt>
    <dgm:pt modelId="{766AA047-6407-4757-B902-0E50D62AAA43}" type="sibTrans" cxnId="{D354FEA1-0B75-44D0-B0E1-C73743A7F8F7}">
      <dgm:prSet/>
      <dgm:spPr/>
      <dgm:t>
        <a:bodyPr/>
        <a:lstStyle/>
        <a:p>
          <a:endParaRPr lang="en-US"/>
        </a:p>
      </dgm:t>
    </dgm:pt>
    <dgm:pt modelId="{7DA731BE-7796-4465-AFD2-564A4238E407}" type="parTrans" cxnId="{D354FEA1-0B75-44D0-B0E1-C73743A7F8F7}">
      <dgm:prSet/>
      <dgm:spPr/>
      <dgm:t>
        <a:bodyPr/>
        <a:lstStyle/>
        <a:p>
          <a:endParaRPr lang="en-US"/>
        </a:p>
      </dgm:t>
    </dgm:pt>
    <dgm:pt modelId="{2FF4FD15-2B22-4B87-B9D5-A605181E9BF2}">
      <dgm:prSet phldrT="[Text]" custT="1"/>
      <dgm:spPr/>
      <dgm:t>
        <a:bodyPr/>
        <a:lstStyle/>
        <a:p>
          <a:r>
            <a:rPr lang="en-US" sz="800" dirty="0"/>
            <a:t>Organizer/ Maximizer</a:t>
          </a:r>
        </a:p>
      </dgm:t>
    </dgm:pt>
    <dgm:pt modelId="{8719FFBD-09E2-430E-A333-DBE2FC4F3E40}" type="sibTrans" cxnId="{94EBAF02-D63C-4464-A919-E5505A5C401F}">
      <dgm:prSet/>
      <dgm:spPr/>
      <dgm:t>
        <a:bodyPr/>
        <a:lstStyle/>
        <a:p>
          <a:endParaRPr lang="en-US"/>
        </a:p>
      </dgm:t>
    </dgm:pt>
    <dgm:pt modelId="{4447B536-91C5-4B91-ABC2-B037501897B3}" type="parTrans" cxnId="{94EBAF02-D63C-4464-A919-E5505A5C401F}">
      <dgm:prSet/>
      <dgm:spPr/>
      <dgm:t>
        <a:bodyPr/>
        <a:lstStyle/>
        <a:p>
          <a:endParaRPr lang="en-US"/>
        </a:p>
      </dgm:t>
    </dgm:pt>
    <dgm:pt modelId="{1B4B554E-65D5-4ED8-85B8-5F38B8703F10}" type="pres">
      <dgm:prSet presAssocID="{EFB43D81-2DF9-4B47-BA07-0D3BF49C68DD}" presName="cycleMatrixDiagram" presStyleCnt="0">
        <dgm:presLayoutVars>
          <dgm:chMax val="1"/>
          <dgm:dir/>
          <dgm:animLvl val="lvl"/>
          <dgm:resizeHandles val="exact"/>
        </dgm:presLayoutVars>
      </dgm:prSet>
      <dgm:spPr/>
    </dgm:pt>
    <dgm:pt modelId="{CCE73F9C-324B-487D-95EF-18F095A906DE}" type="pres">
      <dgm:prSet presAssocID="{EFB43D81-2DF9-4B47-BA07-0D3BF49C68DD}" presName="children" presStyleCnt="0"/>
      <dgm:spPr/>
    </dgm:pt>
    <dgm:pt modelId="{E6E312FD-9E3C-4E3C-82F3-D4F2EBE5B062}" type="pres">
      <dgm:prSet presAssocID="{EFB43D81-2DF9-4B47-BA07-0D3BF49C68DD}" presName="child1group" presStyleCnt="0"/>
      <dgm:spPr/>
    </dgm:pt>
    <dgm:pt modelId="{62CE4342-A937-4E46-A701-9C5064C802ED}" type="pres">
      <dgm:prSet presAssocID="{EFB43D81-2DF9-4B47-BA07-0D3BF49C68DD}" presName="child1" presStyleLbl="bgAcc1" presStyleIdx="0" presStyleCnt="4"/>
      <dgm:spPr/>
    </dgm:pt>
    <dgm:pt modelId="{085CD93E-6228-4381-B9C0-B0BF793C8660}" type="pres">
      <dgm:prSet presAssocID="{EFB43D81-2DF9-4B47-BA07-0D3BF49C68DD}" presName="child1Text" presStyleLbl="bgAcc1" presStyleIdx="0" presStyleCnt="4">
        <dgm:presLayoutVars>
          <dgm:bulletEnabled val="1"/>
        </dgm:presLayoutVars>
      </dgm:prSet>
      <dgm:spPr/>
    </dgm:pt>
    <dgm:pt modelId="{9E5B1C07-3651-4FA3-A553-12778F50DF02}" type="pres">
      <dgm:prSet presAssocID="{EFB43D81-2DF9-4B47-BA07-0D3BF49C68DD}" presName="child2group" presStyleCnt="0"/>
      <dgm:spPr/>
    </dgm:pt>
    <dgm:pt modelId="{DAB64CE4-044F-43F2-A538-505FA5BFA539}" type="pres">
      <dgm:prSet presAssocID="{EFB43D81-2DF9-4B47-BA07-0D3BF49C68DD}" presName="child2" presStyleLbl="bgAcc1" presStyleIdx="1" presStyleCnt="4"/>
      <dgm:spPr/>
    </dgm:pt>
    <dgm:pt modelId="{7BCCE05B-9F32-4DF3-B34B-A7967E9CF936}" type="pres">
      <dgm:prSet presAssocID="{EFB43D81-2DF9-4B47-BA07-0D3BF49C68DD}" presName="child2Text" presStyleLbl="bgAcc1" presStyleIdx="1" presStyleCnt="4">
        <dgm:presLayoutVars>
          <dgm:bulletEnabled val="1"/>
        </dgm:presLayoutVars>
      </dgm:prSet>
      <dgm:spPr/>
    </dgm:pt>
    <dgm:pt modelId="{4919F399-17C3-4DDC-84DE-A2B2352F9AB7}" type="pres">
      <dgm:prSet presAssocID="{EFB43D81-2DF9-4B47-BA07-0D3BF49C68DD}" presName="child3group" presStyleCnt="0"/>
      <dgm:spPr/>
    </dgm:pt>
    <dgm:pt modelId="{6205D13D-4989-4809-89C2-C2630854B6E5}" type="pres">
      <dgm:prSet presAssocID="{EFB43D81-2DF9-4B47-BA07-0D3BF49C68DD}" presName="child3" presStyleLbl="bgAcc1" presStyleIdx="2" presStyleCnt="4"/>
      <dgm:spPr/>
    </dgm:pt>
    <dgm:pt modelId="{EDBC0368-6409-4C41-831B-FA4096A33C90}" type="pres">
      <dgm:prSet presAssocID="{EFB43D81-2DF9-4B47-BA07-0D3BF49C68DD}" presName="child3Text" presStyleLbl="bgAcc1" presStyleIdx="2" presStyleCnt="4">
        <dgm:presLayoutVars>
          <dgm:bulletEnabled val="1"/>
        </dgm:presLayoutVars>
      </dgm:prSet>
      <dgm:spPr/>
    </dgm:pt>
    <dgm:pt modelId="{1E30A37E-3938-4296-9B4A-EFCB0581EC23}" type="pres">
      <dgm:prSet presAssocID="{EFB43D81-2DF9-4B47-BA07-0D3BF49C68DD}" presName="child4group" presStyleCnt="0"/>
      <dgm:spPr/>
    </dgm:pt>
    <dgm:pt modelId="{C2C2C0BE-8C4F-48B4-8CF0-2B60264822C1}" type="pres">
      <dgm:prSet presAssocID="{EFB43D81-2DF9-4B47-BA07-0D3BF49C68DD}" presName="child4" presStyleLbl="bgAcc1" presStyleIdx="3" presStyleCnt="4"/>
      <dgm:spPr/>
    </dgm:pt>
    <dgm:pt modelId="{6CEF3A53-9F83-4792-B2D3-D56CBE5F7202}" type="pres">
      <dgm:prSet presAssocID="{EFB43D81-2DF9-4B47-BA07-0D3BF49C68DD}" presName="child4Text" presStyleLbl="bgAcc1" presStyleIdx="3" presStyleCnt="4">
        <dgm:presLayoutVars>
          <dgm:bulletEnabled val="1"/>
        </dgm:presLayoutVars>
      </dgm:prSet>
      <dgm:spPr/>
    </dgm:pt>
    <dgm:pt modelId="{3B7B65C7-9EE9-4FF7-9BE2-7F5938D331EA}" type="pres">
      <dgm:prSet presAssocID="{EFB43D81-2DF9-4B47-BA07-0D3BF49C68DD}" presName="childPlaceholder" presStyleCnt="0"/>
      <dgm:spPr/>
    </dgm:pt>
    <dgm:pt modelId="{84992EFA-AF4F-40B5-8770-B8DAEA7C8D06}" type="pres">
      <dgm:prSet presAssocID="{EFB43D81-2DF9-4B47-BA07-0D3BF49C68DD}" presName="circle" presStyleCnt="0"/>
      <dgm:spPr/>
    </dgm:pt>
    <dgm:pt modelId="{CCD397C1-9805-449C-BC7F-F7D3889C1502}" type="pres">
      <dgm:prSet presAssocID="{EFB43D81-2DF9-4B47-BA07-0D3BF49C68DD}" presName="quadrant1" presStyleLbl="node1" presStyleIdx="0" presStyleCnt="4" custLinFactNeighborX="330">
        <dgm:presLayoutVars>
          <dgm:chMax val="1"/>
          <dgm:bulletEnabled val="1"/>
        </dgm:presLayoutVars>
      </dgm:prSet>
      <dgm:spPr/>
    </dgm:pt>
    <dgm:pt modelId="{24CB7450-32C5-4DF3-9B6F-6C5B89E1458C}" type="pres">
      <dgm:prSet presAssocID="{EFB43D81-2DF9-4B47-BA07-0D3BF49C68DD}" presName="quadrant2" presStyleLbl="node1" presStyleIdx="1" presStyleCnt="4">
        <dgm:presLayoutVars>
          <dgm:chMax val="1"/>
          <dgm:bulletEnabled val="1"/>
        </dgm:presLayoutVars>
      </dgm:prSet>
      <dgm:spPr/>
    </dgm:pt>
    <dgm:pt modelId="{EC9B43B1-4744-4B95-8A99-DBF06E241E2F}" type="pres">
      <dgm:prSet presAssocID="{EFB43D81-2DF9-4B47-BA07-0D3BF49C68DD}" presName="quadrant3" presStyleLbl="node1" presStyleIdx="2" presStyleCnt="4">
        <dgm:presLayoutVars>
          <dgm:chMax val="1"/>
          <dgm:bulletEnabled val="1"/>
        </dgm:presLayoutVars>
      </dgm:prSet>
      <dgm:spPr/>
    </dgm:pt>
    <dgm:pt modelId="{AA9CD268-7893-4EB3-9883-67E9ED6C6E44}" type="pres">
      <dgm:prSet presAssocID="{EFB43D81-2DF9-4B47-BA07-0D3BF49C68DD}" presName="quadrant4" presStyleLbl="node1" presStyleIdx="3" presStyleCnt="4">
        <dgm:presLayoutVars>
          <dgm:chMax val="1"/>
          <dgm:bulletEnabled val="1"/>
        </dgm:presLayoutVars>
      </dgm:prSet>
      <dgm:spPr/>
    </dgm:pt>
    <dgm:pt modelId="{C3503321-CCF4-4DA0-B6E6-7CF16D4B4A4B}" type="pres">
      <dgm:prSet presAssocID="{EFB43D81-2DF9-4B47-BA07-0D3BF49C68DD}" presName="quadrantPlaceholder" presStyleCnt="0"/>
      <dgm:spPr/>
    </dgm:pt>
    <dgm:pt modelId="{93EB53A1-8ADA-45D3-A179-FE8A4582EF0A}" type="pres">
      <dgm:prSet presAssocID="{EFB43D81-2DF9-4B47-BA07-0D3BF49C68DD}" presName="center1" presStyleLbl="fgShp" presStyleIdx="0" presStyleCnt="2" custLinFactNeighborX="16" custLinFactNeighborY="5975"/>
      <dgm:spPr/>
    </dgm:pt>
    <dgm:pt modelId="{D01C16E3-C4B7-40FE-B094-B39BBDF2FCAF}" type="pres">
      <dgm:prSet presAssocID="{EFB43D81-2DF9-4B47-BA07-0D3BF49C68DD}" presName="center2" presStyleLbl="fgShp" presStyleIdx="1" presStyleCnt="2" custLinFactNeighborX="456" custLinFactNeighborY="-7280"/>
      <dgm:spPr/>
    </dgm:pt>
  </dgm:ptLst>
  <dgm:cxnLst>
    <dgm:cxn modelId="{CC9F0E99-C929-474B-938D-333F63B9059A}" srcId="{EFB43D81-2DF9-4B47-BA07-0D3BF49C68DD}" destId="{2E82B03F-6BC6-4D00-8E30-EE97981603A5}" srcOrd="3" destOrd="0" parTransId="{D32B02F2-87E8-423E-AB0A-E5735DDE5A25}" sibTransId="{FD8F91CC-2516-4BFB-A6E3-F6746F4A3A3F}"/>
    <dgm:cxn modelId="{D354FEA1-0B75-44D0-B0E1-C73743A7F8F7}" srcId="{B67FA8E4-AAE9-4A59-AC56-3F7DC90EA9A8}" destId="{A9C5691D-907D-4C32-991E-4CDD65814306}" srcOrd="1" destOrd="0" parTransId="{7DA731BE-7796-4465-AFD2-564A4238E407}" sibTransId="{766AA047-6407-4757-B902-0E50D62AAA43}"/>
    <dgm:cxn modelId="{9CE3A974-B21B-48B5-B961-9324F57E09D2}" srcId="{B67FA8E4-AAE9-4A59-AC56-3F7DC90EA9A8}" destId="{A170124E-74B6-4232-809F-6ADD4E63F7FA}" srcOrd="2" destOrd="0" parTransId="{E8DC4A55-B180-4C00-9AEC-D9443827881D}" sibTransId="{557F5E5A-95E0-41AB-8371-71B375E21A64}"/>
    <dgm:cxn modelId="{426FE3D3-726B-4714-ADE6-3ABAD77A8D1D}" srcId="{5323675D-A939-4216-A60F-7A828D8DAA59}" destId="{2ED91F4C-DB28-4F43-A0EE-DAB42BCEA290}" srcOrd="0" destOrd="0" parTransId="{DD8569DD-8B97-481D-959E-AE929E398D73}" sibTransId="{86F9AFAA-6E3B-4B9C-9542-4D61AEE734E1}"/>
    <dgm:cxn modelId="{52AFB430-421A-43CE-9CD3-8FD46C6DE79E}" type="presOf" srcId="{2FF4FD15-2B22-4B87-B9D5-A605181E9BF2}" destId="{085CD93E-6228-4381-B9C0-B0BF793C8660}" srcOrd="1" destOrd="0" presId="urn:microsoft.com/office/officeart/2005/8/layout/cycle4"/>
    <dgm:cxn modelId="{CA2B2615-0ACC-49B1-9AEF-9DBEF4BF60D5}" type="presOf" srcId="{2ED91F4C-DB28-4F43-A0EE-DAB42BCEA290}" destId="{DAB64CE4-044F-43F2-A538-505FA5BFA539}" srcOrd="0" destOrd="0" presId="urn:microsoft.com/office/officeart/2005/8/layout/cycle4"/>
    <dgm:cxn modelId="{1197C7A9-1893-494A-AC31-DCA0B3E954E7}" type="presOf" srcId="{B561754B-FC0F-446A-BBDE-05E2DFA4B48C}" destId="{EDBC0368-6409-4C41-831B-FA4096A33C90}" srcOrd="1" destOrd="0" presId="urn:microsoft.com/office/officeart/2005/8/layout/cycle4"/>
    <dgm:cxn modelId="{CCDDD6B8-EFC2-44C9-A2A2-ADADA3811772}" srcId="{4C06DF8A-7021-493B-9AA5-93373AF0355E}" destId="{A27A9AE2-D8C4-48D2-8E2C-E0501FD24CAF}" srcOrd="1" destOrd="0" parTransId="{5E91C9CA-A1FB-4325-88D3-97E03FB4D266}" sibTransId="{C18AE52D-1511-4DC1-85C3-8A0CCF75DC49}"/>
    <dgm:cxn modelId="{B32689AE-2ADB-402E-90A6-1A7F46615850}" srcId="{EFB43D81-2DF9-4B47-BA07-0D3BF49C68DD}" destId="{4C06DF8A-7021-493B-9AA5-93373AF0355E}" srcOrd="2" destOrd="0" parTransId="{11CA0041-5ED7-4046-AF44-B570FED20413}" sibTransId="{86A9E723-45CA-4F3C-9DEE-3443AE43C875}"/>
    <dgm:cxn modelId="{29453801-E637-44C8-A483-AF2617349FEF}" type="presOf" srcId="{2ED91F4C-DB28-4F43-A0EE-DAB42BCEA290}" destId="{7BCCE05B-9F32-4DF3-B34B-A7967E9CF936}" srcOrd="1" destOrd="0" presId="urn:microsoft.com/office/officeart/2005/8/layout/cycle4"/>
    <dgm:cxn modelId="{E783C845-1095-4530-928C-3694CE085EF2}" type="presOf" srcId="{A170124E-74B6-4232-809F-6ADD4E63F7FA}" destId="{085CD93E-6228-4381-B9C0-B0BF793C8660}" srcOrd="1" destOrd="2" presId="urn:microsoft.com/office/officeart/2005/8/layout/cycle4"/>
    <dgm:cxn modelId="{FACE0256-2965-4DA8-B39B-BF953FAFFAD3}" type="presOf" srcId="{6A0DE8AE-EFDC-4F52-A2FB-52CC1E0C6ABE}" destId="{6CEF3A53-9F83-4792-B2D3-D56CBE5F7202}" srcOrd="1" destOrd="0" presId="urn:microsoft.com/office/officeart/2005/8/layout/cycle4"/>
    <dgm:cxn modelId="{E7227562-97E6-47B0-A076-2F3BF41D6E74}" type="presOf" srcId="{2FF4FD15-2B22-4B87-B9D5-A605181E9BF2}" destId="{62CE4342-A937-4E46-A701-9C5064C802ED}" srcOrd="0" destOrd="0" presId="urn:microsoft.com/office/officeart/2005/8/layout/cycle4"/>
    <dgm:cxn modelId="{3B8E22BA-9732-43CA-BDB7-B69CC8BB4191}" type="presOf" srcId="{B67FA8E4-AAE9-4A59-AC56-3F7DC90EA9A8}" destId="{CCD397C1-9805-449C-BC7F-F7D3889C1502}" srcOrd="0" destOrd="0" presId="urn:microsoft.com/office/officeart/2005/8/layout/cycle4"/>
    <dgm:cxn modelId="{899C2998-A51A-4303-AFD7-4904FD2B1B98}" type="presOf" srcId="{6A0DE8AE-EFDC-4F52-A2FB-52CC1E0C6ABE}" destId="{C2C2C0BE-8C4F-48B4-8CF0-2B60264822C1}" srcOrd="0" destOrd="0" presId="urn:microsoft.com/office/officeart/2005/8/layout/cycle4"/>
    <dgm:cxn modelId="{245D1E8C-D735-4234-91FE-2884A38F6425}" srcId="{4C06DF8A-7021-493B-9AA5-93373AF0355E}" destId="{B561754B-FC0F-446A-BBDE-05E2DFA4B48C}" srcOrd="0" destOrd="0" parTransId="{F8944566-F43C-4161-84D7-85DE386E8BC3}" sibTransId="{EC781BE8-6431-45A0-B082-37B4196EE751}"/>
    <dgm:cxn modelId="{86025904-7491-495A-B1EE-487376CA4CD5}" type="presOf" srcId="{A9C5691D-907D-4C32-991E-4CDD65814306}" destId="{085CD93E-6228-4381-B9C0-B0BF793C8660}" srcOrd="1" destOrd="1" presId="urn:microsoft.com/office/officeart/2005/8/layout/cycle4"/>
    <dgm:cxn modelId="{BFFDE66C-C696-40CD-A833-1F552721D60E}" type="presOf" srcId="{A27A9AE2-D8C4-48D2-8E2C-E0501FD24CAF}" destId="{EDBC0368-6409-4C41-831B-FA4096A33C90}" srcOrd="1" destOrd="1" presId="urn:microsoft.com/office/officeart/2005/8/layout/cycle4"/>
    <dgm:cxn modelId="{FF3F488E-787C-45AB-8B13-D7B5273B62D1}" type="presOf" srcId="{5323675D-A939-4216-A60F-7A828D8DAA59}" destId="{24CB7450-32C5-4DF3-9B6F-6C5B89E1458C}" srcOrd="0" destOrd="0" presId="urn:microsoft.com/office/officeart/2005/8/layout/cycle4"/>
    <dgm:cxn modelId="{D8C7AF36-C6A0-4216-855F-F4339325DAC3}" type="presOf" srcId="{F1E79179-961B-4108-8BB7-F313294FF0AF}" destId="{7BCCE05B-9F32-4DF3-B34B-A7967E9CF936}" srcOrd="1" destOrd="1" presId="urn:microsoft.com/office/officeart/2005/8/layout/cycle4"/>
    <dgm:cxn modelId="{28C5B5D5-BEFD-4224-AE26-FF666C039AA0}" srcId="{2E82B03F-6BC6-4D00-8E30-EE97981603A5}" destId="{6A0DE8AE-EFDC-4F52-A2FB-52CC1E0C6ABE}" srcOrd="0" destOrd="0" parTransId="{3A631FF9-0865-4F5B-8949-56DEDB2E5510}" sibTransId="{F14E3D3E-D2CD-4FDB-832C-31366B6893DE}"/>
    <dgm:cxn modelId="{75790FCB-4914-4B35-B1D6-6A16F612F2FE}" type="presOf" srcId="{2E82B03F-6BC6-4D00-8E30-EE97981603A5}" destId="{AA9CD268-7893-4EB3-9883-67E9ED6C6E44}" srcOrd="0" destOrd="0" presId="urn:microsoft.com/office/officeart/2005/8/layout/cycle4"/>
    <dgm:cxn modelId="{3128F9E6-A842-484E-83DF-4D60104D18D7}" type="presOf" srcId="{A9C5691D-907D-4C32-991E-4CDD65814306}" destId="{62CE4342-A937-4E46-A701-9C5064C802ED}" srcOrd="0" destOrd="1" presId="urn:microsoft.com/office/officeart/2005/8/layout/cycle4"/>
    <dgm:cxn modelId="{1625BF28-32AE-4524-9BFD-E2A0C06E6B96}" type="presOf" srcId="{A27A9AE2-D8C4-48D2-8E2C-E0501FD24CAF}" destId="{6205D13D-4989-4809-89C2-C2630854B6E5}" srcOrd="0" destOrd="1" presId="urn:microsoft.com/office/officeart/2005/8/layout/cycle4"/>
    <dgm:cxn modelId="{D75D253A-278E-4BF9-A82C-B65A7BB2F22A}" type="presOf" srcId="{F1E79179-961B-4108-8BB7-F313294FF0AF}" destId="{DAB64CE4-044F-43F2-A538-505FA5BFA539}" srcOrd="0" destOrd="1" presId="urn:microsoft.com/office/officeart/2005/8/layout/cycle4"/>
    <dgm:cxn modelId="{104325FA-33CC-4465-B2DC-F4E1E2017B64}" type="presOf" srcId="{EFB43D81-2DF9-4B47-BA07-0D3BF49C68DD}" destId="{1B4B554E-65D5-4ED8-85B8-5F38B8703F10}" srcOrd="0" destOrd="0" presId="urn:microsoft.com/office/officeart/2005/8/layout/cycle4"/>
    <dgm:cxn modelId="{94EBAF02-D63C-4464-A919-E5505A5C401F}" srcId="{B67FA8E4-AAE9-4A59-AC56-3F7DC90EA9A8}" destId="{2FF4FD15-2B22-4B87-B9D5-A605181E9BF2}" srcOrd="0" destOrd="0" parTransId="{4447B536-91C5-4B91-ABC2-B037501897B3}" sibTransId="{8719FFBD-09E2-430E-A333-DBE2FC4F3E40}"/>
    <dgm:cxn modelId="{F4F0891F-C73E-4660-AAFC-45B41EA16A88}" srcId="{5323675D-A939-4216-A60F-7A828D8DAA59}" destId="{F1E79179-961B-4108-8BB7-F313294FF0AF}" srcOrd="1" destOrd="0" parTransId="{97F36D4A-DB05-4669-B67E-F6F8FA0AD28A}" sibTransId="{4DF0D5EE-BF61-45FC-8F1F-9951A5DD1F40}"/>
    <dgm:cxn modelId="{DCB8EDCB-78B5-4865-B4D3-BDD6400B7A09}" type="presOf" srcId="{B561754B-FC0F-446A-BBDE-05E2DFA4B48C}" destId="{6205D13D-4989-4809-89C2-C2630854B6E5}" srcOrd="0" destOrd="0" presId="urn:microsoft.com/office/officeart/2005/8/layout/cycle4"/>
    <dgm:cxn modelId="{D3189DF4-84C1-4C1F-BC89-1FF90EFCD85D}" srcId="{EFB43D81-2DF9-4B47-BA07-0D3BF49C68DD}" destId="{B67FA8E4-AAE9-4A59-AC56-3F7DC90EA9A8}" srcOrd="0" destOrd="0" parTransId="{373EEA81-E00F-4BA0-BA4A-AADD4EC6F3D0}" sibTransId="{3BBC9727-C4CD-47B5-81E2-C90385035362}"/>
    <dgm:cxn modelId="{B9DDBAC7-8496-43DA-966B-5C4C8A6A79FB}" type="presOf" srcId="{4C06DF8A-7021-493B-9AA5-93373AF0355E}" destId="{EC9B43B1-4744-4B95-8A99-DBF06E241E2F}" srcOrd="0" destOrd="0" presId="urn:microsoft.com/office/officeart/2005/8/layout/cycle4"/>
    <dgm:cxn modelId="{C66465C6-9CAA-4CB6-AFE3-5FA674C61EC6}" srcId="{EFB43D81-2DF9-4B47-BA07-0D3BF49C68DD}" destId="{5323675D-A939-4216-A60F-7A828D8DAA59}" srcOrd="1" destOrd="0" parTransId="{BB9F64CB-0137-4763-9434-BA70F6E7CC50}" sibTransId="{8F053DF1-B4B6-4C8B-99B9-B93159F8F1B0}"/>
    <dgm:cxn modelId="{0442D777-FAC1-4F96-8011-C6B69D3F70DE}" type="presOf" srcId="{A170124E-74B6-4232-809F-6ADD4E63F7FA}" destId="{62CE4342-A937-4E46-A701-9C5064C802ED}" srcOrd="0" destOrd="2" presId="urn:microsoft.com/office/officeart/2005/8/layout/cycle4"/>
    <dgm:cxn modelId="{584AADA1-4635-44D3-9116-8776779CE7A9}" type="presParOf" srcId="{1B4B554E-65D5-4ED8-85B8-5F38B8703F10}" destId="{CCE73F9C-324B-487D-95EF-18F095A906DE}" srcOrd="0" destOrd="0" presId="urn:microsoft.com/office/officeart/2005/8/layout/cycle4"/>
    <dgm:cxn modelId="{CF095F2F-4AAC-4B6E-85A1-048CB17DC1D9}" type="presParOf" srcId="{CCE73F9C-324B-487D-95EF-18F095A906DE}" destId="{E6E312FD-9E3C-4E3C-82F3-D4F2EBE5B062}" srcOrd="0" destOrd="0" presId="urn:microsoft.com/office/officeart/2005/8/layout/cycle4"/>
    <dgm:cxn modelId="{593B26F7-2D4B-47F2-A61B-81A54FB1DD9E}" type="presParOf" srcId="{E6E312FD-9E3C-4E3C-82F3-D4F2EBE5B062}" destId="{62CE4342-A937-4E46-A701-9C5064C802ED}" srcOrd="0" destOrd="0" presId="urn:microsoft.com/office/officeart/2005/8/layout/cycle4"/>
    <dgm:cxn modelId="{C7517D05-6B88-4A0D-B79C-72A6C490A823}" type="presParOf" srcId="{E6E312FD-9E3C-4E3C-82F3-D4F2EBE5B062}" destId="{085CD93E-6228-4381-B9C0-B0BF793C8660}" srcOrd="1" destOrd="0" presId="urn:microsoft.com/office/officeart/2005/8/layout/cycle4"/>
    <dgm:cxn modelId="{DF9033F3-A2DE-4B03-8DAA-7C26477BEAD5}" type="presParOf" srcId="{CCE73F9C-324B-487D-95EF-18F095A906DE}" destId="{9E5B1C07-3651-4FA3-A553-12778F50DF02}" srcOrd="1" destOrd="0" presId="urn:microsoft.com/office/officeart/2005/8/layout/cycle4"/>
    <dgm:cxn modelId="{5E0F6CB7-58D0-4879-8685-475BD79C40CC}" type="presParOf" srcId="{9E5B1C07-3651-4FA3-A553-12778F50DF02}" destId="{DAB64CE4-044F-43F2-A538-505FA5BFA539}" srcOrd="0" destOrd="0" presId="urn:microsoft.com/office/officeart/2005/8/layout/cycle4"/>
    <dgm:cxn modelId="{40181378-CDF5-4FF9-9789-78CC56A0486E}" type="presParOf" srcId="{9E5B1C07-3651-4FA3-A553-12778F50DF02}" destId="{7BCCE05B-9F32-4DF3-B34B-A7967E9CF936}" srcOrd="1" destOrd="0" presId="urn:microsoft.com/office/officeart/2005/8/layout/cycle4"/>
    <dgm:cxn modelId="{324A2DD1-BFC5-4BFB-800A-EA23FC1D7011}" type="presParOf" srcId="{CCE73F9C-324B-487D-95EF-18F095A906DE}" destId="{4919F399-17C3-4DDC-84DE-A2B2352F9AB7}" srcOrd="2" destOrd="0" presId="urn:microsoft.com/office/officeart/2005/8/layout/cycle4"/>
    <dgm:cxn modelId="{10A0C595-BBEE-497F-BEBF-DD0CC8B1B45F}" type="presParOf" srcId="{4919F399-17C3-4DDC-84DE-A2B2352F9AB7}" destId="{6205D13D-4989-4809-89C2-C2630854B6E5}" srcOrd="0" destOrd="0" presId="urn:microsoft.com/office/officeart/2005/8/layout/cycle4"/>
    <dgm:cxn modelId="{77CAF9BC-5928-43DC-98C1-BA0551C57D59}" type="presParOf" srcId="{4919F399-17C3-4DDC-84DE-A2B2352F9AB7}" destId="{EDBC0368-6409-4C41-831B-FA4096A33C90}" srcOrd="1" destOrd="0" presId="urn:microsoft.com/office/officeart/2005/8/layout/cycle4"/>
    <dgm:cxn modelId="{C6703A1C-4C94-4A4B-BA9C-A9B898EB7A97}" type="presParOf" srcId="{CCE73F9C-324B-487D-95EF-18F095A906DE}" destId="{1E30A37E-3938-4296-9B4A-EFCB0581EC23}" srcOrd="3" destOrd="0" presId="urn:microsoft.com/office/officeart/2005/8/layout/cycle4"/>
    <dgm:cxn modelId="{D8C7910E-1106-43BB-BBC9-A7BE876D51C0}" type="presParOf" srcId="{1E30A37E-3938-4296-9B4A-EFCB0581EC23}" destId="{C2C2C0BE-8C4F-48B4-8CF0-2B60264822C1}" srcOrd="0" destOrd="0" presId="urn:microsoft.com/office/officeart/2005/8/layout/cycle4"/>
    <dgm:cxn modelId="{6583B3B4-7918-43B3-9B79-B431F9E2F5F6}" type="presParOf" srcId="{1E30A37E-3938-4296-9B4A-EFCB0581EC23}" destId="{6CEF3A53-9F83-4792-B2D3-D56CBE5F7202}" srcOrd="1" destOrd="0" presId="urn:microsoft.com/office/officeart/2005/8/layout/cycle4"/>
    <dgm:cxn modelId="{138F4588-7630-4D2D-BFC9-E85440803E1C}" type="presParOf" srcId="{CCE73F9C-324B-487D-95EF-18F095A906DE}" destId="{3B7B65C7-9EE9-4FF7-9BE2-7F5938D331EA}" srcOrd="4" destOrd="0" presId="urn:microsoft.com/office/officeart/2005/8/layout/cycle4"/>
    <dgm:cxn modelId="{BA4B02FA-4217-45C2-9144-B6D1A378DCF2}" type="presParOf" srcId="{1B4B554E-65D5-4ED8-85B8-5F38B8703F10}" destId="{84992EFA-AF4F-40B5-8770-B8DAEA7C8D06}" srcOrd="1" destOrd="0" presId="urn:microsoft.com/office/officeart/2005/8/layout/cycle4"/>
    <dgm:cxn modelId="{8BF6150F-C0AB-4EAD-9A35-C3550073E64A}" type="presParOf" srcId="{84992EFA-AF4F-40B5-8770-B8DAEA7C8D06}" destId="{CCD397C1-9805-449C-BC7F-F7D3889C1502}" srcOrd="0" destOrd="0" presId="urn:microsoft.com/office/officeart/2005/8/layout/cycle4"/>
    <dgm:cxn modelId="{37C3CC8A-9341-4727-9437-8C556683680F}" type="presParOf" srcId="{84992EFA-AF4F-40B5-8770-B8DAEA7C8D06}" destId="{24CB7450-32C5-4DF3-9B6F-6C5B89E1458C}" srcOrd="1" destOrd="0" presId="urn:microsoft.com/office/officeart/2005/8/layout/cycle4"/>
    <dgm:cxn modelId="{F67BF89D-76C9-4D24-A690-27ABD1D01414}" type="presParOf" srcId="{84992EFA-AF4F-40B5-8770-B8DAEA7C8D06}" destId="{EC9B43B1-4744-4B95-8A99-DBF06E241E2F}" srcOrd="2" destOrd="0" presId="urn:microsoft.com/office/officeart/2005/8/layout/cycle4"/>
    <dgm:cxn modelId="{1D2EDF02-662F-443C-BC3B-F8B4851FA3FF}" type="presParOf" srcId="{84992EFA-AF4F-40B5-8770-B8DAEA7C8D06}" destId="{AA9CD268-7893-4EB3-9883-67E9ED6C6E44}" srcOrd="3" destOrd="0" presId="urn:microsoft.com/office/officeart/2005/8/layout/cycle4"/>
    <dgm:cxn modelId="{2EDC98E8-A8AF-4D90-9188-FABABBF1E823}" type="presParOf" srcId="{84992EFA-AF4F-40B5-8770-B8DAEA7C8D06}" destId="{C3503321-CCF4-4DA0-B6E6-7CF16D4B4A4B}" srcOrd="4" destOrd="0" presId="urn:microsoft.com/office/officeart/2005/8/layout/cycle4"/>
    <dgm:cxn modelId="{2E432EC9-416F-48C5-B5A6-A38970CAF5C7}" type="presParOf" srcId="{1B4B554E-65D5-4ED8-85B8-5F38B8703F10}" destId="{93EB53A1-8ADA-45D3-A179-FE8A4582EF0A}" srcOrd="2" destOrd="0" presId="urn:microsoft.com/office/officeart/2005/8/layout/cycle4"/>
    <dgm:cxn modelId="{CFCE2310-CBF8-47EC-A92C-555E59FB3960}" type="presParOf" srcId="{1B4B554E-65D5-4ED8-85B8-5F38B8703F10}" destId="{D01C16E3-C4B7-40FE-B094-B39BBDF2FCAF}" srcOrd="3" destOrd="0" presId="urn:microsoft.com/office/officeart/2005/8/layout/cycle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8C1E5E-985A-4A84-8772-9AC5976C456C}">
      <dsp:nvSpPr>
        <dsp:cNvPr id="0" name=""/>
        <dsp:cNvSpPr/>
      </dsp:nvSpPr>
      <dsp:spPr>
        <a:xfrm>
          <a:off x="70841" y="1344678"/>
          <a:ext cx="1605430" cy="1076046"/>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CD023C-68C2-4E44-A64C-796B937E312C}">
      <dsp:nvSpPr>
        <dsp:cNvPr id="0" name=""/>
        <dsp:cNvSpPr/>
      </dsp:nvSpPr>
      <dsp:spPr>
        <a:xfrm>
          <a:off x="460043" y="1530698"/>
          <a:ext cx="1355697" cy="10760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l" defTabSz="533400">
            <a:lnSpc>
              <a:spcPct val="90000"/>
            </a:lnSpc>
            <a:spcBef>
              <a:spcPct val="0"/>
            </a:spcBef>
            <a:spcAft>
              <a:spcPct val="35000"/>
            </a:spcAft>
            <a:buNone/>
          </a:pPr>
          <a:r>
            <a:rPr lang="en-US" sz="1200" kern="1200" dirty="0"/>
            <a:t>2007</a:t>
          </a:r>
        </a:p>
        <a:p>
          <a:pPr marL="57150" lvl="1" indent="-57150" algn="l" defTabSz="466725">
            <a:lnSpc>
              <a:spcPct val="90000"/>
            </a:lnSpc>
            <a:spcBef>
              <a:spcPct val="0"/>
            </a:spcBef>
            <a:spcAft>
              <a:spcPct val="15000"/>
            </a:spcAft>
            <a:buChar char="•"/>
          </a:pPr>
          <a:r>
            <a:rPr lang="en-US" sz="1050" kern="1200" dirty="0"/>
            <a:t>Fabrication Studio Concept</a:t>
          </a:r>
        </a:p>
      </dsp:txBody>
      <dsp:txXfrm>
        <a:off x="491559" y="1562214"/>
        <a:ext cx="1292665" cy="1013014"/>
      </dsp:txXfrm>
    </dsp:sp>
    <dsp:sp modelId="{5BC5A5F0-A887-43B3-8D89-F854EF0781DF}">
      <dsp:nvSpPr>
        <dsp:cNvPr id="0" name=""/>
        <dsp:cNvSpPr/>
      </dsp:nvSpPr>
      <dsp:spPr>
        <a:xfrm>
          <a:off x="1834587" y="1360238"/>
          <a:ext cx="1605430" cy="1076046"/>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C86A8E-B54F-4F7F-B480-6B8F7A6CB7ED}">
      <dsp:nvSpPr>
        <dsp:cNvPr id="0" name=""/>
        <dsp:cNvSpPr/>
      </dsp:nvSpPr>
      <dsp:spPr>
        <a:xfrm>
          <a:off x="2262702" y="1515163"/>
          <a:ext cx="1355697" cy="10760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l" defTabSz="533400">
            <a:lnSpc>
              <a:spcPct val="90000"/>
            </a:lnSpc>
            <a:spcBef>
              <a:spcPct val="0"/>
            </a:spcBef>
            <a:spcAft>
              <a:spcPct val="35000"/>
            </a:spcAft>
            <a:buNone/>
          </a:pPr>
          <a:r>
            <a:rPr lang="en-US" sz="1200" kern="1200" dirty="0"/>
            <a:t>2010</a:t>
          </a:r>
        </a:p>
        <a:p>
          <a:pPr marL="57150" lvl="1" indent="-57150" algn="l" defTabSz="444500">
            <a:lnSpc>
              <a:spcPct val="90000"/>
            </a:lnSpc>
            <a:spcBef>
              <a:spcPct val="0"/>
            </a:spcBef>
            <a:spcAft>
              <a:spcPct val="15000"/>
            </a:spcAft>
            <a:buChar char="•"/>
          </a:pPr>
          <a:r>
            <a:rPr lang="en-US" sz="1000" kern="1200" dirty="0"/>
            <a:t>Cupcake CNC 3D printer – Entering Digital Tools</a:t>
          </a:r>
        </a:p>
      </dsp:txBody>
      <dsp:txXfrm>
        <a:off x="2294218" y="1546679"/>
        <a:ext cx="1292665" cy="1013014"/>
      </dsp:txXfrm>
    </dsp:sp>
    <dsp:sp modelId="{875D9020-08EA-43CD-BA81-988EA0E918CD}">
      <dsp:nvSpPr>
        <dsp:cNvPr id="0" name=""/>
        <dsp:cNvSpPr/>
      </dsp:nvSpPr>
      <dsp:spPr>
        <a:xfrm>
          <a:off x="3668346" y="1360238"/>
          <a:ext cx="1605430" cy="1076046"/>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D63994-64B4-416F-BABC-54548BC4BB76}">
      <dsp:nvSpPr>
        <dsp:cNvPr id="0" name=""/>
        <dsp:cNvSpPr/>
      </dsp:nvSpPr>
      <dsp:spPr>
        <a:xfrm>
          <a:off x="4096461" y="1515163"/>
          <a:ext cx="1355697" cy="10760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l" defTabSz="533400">
            <a:lnSpc>
              <a:spcPct val="90000"/>
            </a:lnSpc>
            <a:spcBef>
              <a:spcPct val="0"/>
            </a:spcBef>
            <a:spcAft>
              <a:spcPct val="35000"/>
            </a:spcAft>
            <a:buNone/>
          </a:pPr>
          <a:r>
            <a:rPr lang="en-US" sz="1200" kern="1200" dirty="0"/>
            <a:t>2011</a:t>
          </a:r>
          <a:endParaRPr lang="en-US" sz="1050" kern="1200" dirty="0"/>
        </a:p>
        <a:p>
          <a:pPr marL="57150" lvl="1" indent="-57150" algn="l" defTabSz="444500">
            <a:lnSpc>
              <a:spcPct val="90000"/>
            </a:lnSpc>
            <a:spcBef>
              <a:spcPct val="0"/>
            </a:spcBef>
            <a:spcAft>
              <a:spcPct val="15000"/>
            </a:spcAft>
            <a:buChar char="•"/>
          </a:pPr>
          <a:r>
            <a:rPr lang="en-US" sz="1000" kern="1200" dirty="0"/>
            <a:t> Added a Laser Cutter</a:t>
          </a:r>
        </a:p>
      </dsp:txBody>
      <dsp:txXfrm>
        <a:off x="4127977" y="1546679"/>
        <a:ext cx="1292665" cy="1013014"/>
      </dsp:txXfrm>
    </dsp:sp>
    <dsp:sp modelId="{95CD099A-3887-45D0-B7A4-7FA39369140D}">
      <dsp:nvSpPr>
        <dsp:cNvPr id="0" name=""/>
        <dsp:cNvSpPr/>
      </dsp:nvSpPr>
      <dsp:spPr>
        <a:xfrm>
          <a:off x="5502105" y="1360238"/>
          <a:ext cx="1605430" cy="1076046"/>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E68C5E-BF1C-443D-8A33-34B9708BDD6E}">
      <dsp:nvSpPr>
        <dsp:cNvPr id="0" name=""/>
        <dsp:cNvSpPr/>
      </dsp:nvSpPr>
      <dsp:spPr>
        <a:xfrm>
          <a:off x="5930220" y="1515163"/>
          <a:ext cx="1355697" cy="10760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l" defTabSz="533400">
            <a:lnSpc>
              <a:spcPct val="90000"/>
            </a:lnSpc>
            <a:spcBef>
              <a:spcPct val="0"/>
            </a:spcBef>
            <a:spcAft>
              <a:spcPct val="35000"/>
            </a:spcAft>
            <a:buNone/>
          </a:pPr>
          <a:r>
            <a:rPr lang="en-US" sz="1200" kern="1200" dirty="0"/>
            <a:t>2012</a:t>
          </a:r>
          <a:endParaRPr lang="en-US" sz="1000" kern="1200" dirty="0"/>
        </a:p>
        <a:p>
          <a:pPr marL="57150" lvl="1" indent="-57150" algn="l" defTabSz="444500">
            <a:lnSpc>
              <a:spcPct val="90000"/>
            </a:lnSpc>
            <a:spcBef>
              <a:spcPct val="0"/>
            </a:spcBef>
            <a:spcAft>
              <a:spcPct val="15000"/>
            </a:spcAft>
            <a:buChar char="•"/>
          </a:pPr>
          <a:r>
            <a:rPr lang="en-US" sz="1000" kern="1200" dirty="0"/>
            <a:t>Started building class experiences.</a:t>
          </a:r>
        </a:p>
      </dsp:txBody>
      <dsp:txXfrm>
        <a:off x="5961736" y="1546679"/>
        <a:ext cx="1292665" cy="1013014"/>
      </dsp:txXfrm>
    </dsp:sp>
    <dsp:sp modelId="{25B935D9-9342-4AA1-B353-E6EC4DBA4CF2}">
      <dsp:nvSpPr>
        <dsp:cNvPr id="0" name=""/>
        <dsp:cNvSpPr/>
      </dsp:nvSpPr>
      <dsp:spPr>
        <a:xfrm>
          <a:off x="7335864" y="1360238"/>
          <a:ext cx="1605430" cy="1076046"/>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3D880C-F476-4BFF-8AE1-393878964499}">
      <dsp:nvSpPr>
        <dsp:cNvPr id="0" name=""/>
        <dsp:cNvSpPr/>
      </dsp:nvSpPr>
      <dsp:spPr>
        <a:xfrm>
          <a:off x="7763979" y="1515163"/>
          <a:ext cx="1355697" cy="10760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l" defTabSz="533400">
            <a:lnSpc>
              <a:spcPct val="90000"/>
            </a:lnSpc>
            <a:spcBef>
              <a:spcPct val="0"/>
            </a:spcBef>
            <a:spcAft>
              <a:spcPct val="35000"/>
            </a:spcAft>
            <a:buNone/>
          </a:pPr>
          <a:r>
            <a:rPr lang="en-US" sz="1200" kern="1200" dirty="0"/>
            <a:t>2013</a:t>
          </a:r>
          <a:endParaRPr lang="en-US" sz="1000" kern="1200" dirty="0"/>
        </a:p>
        <a:p>
          <a:pPr marL="57150" lvl="1" indent="-57150" algn="l" defTabSz="444500">
            <a:lnSpc>
              <a:spcPct val="90000"/>
            </a:lnSpc>
            <a:spcBef>
              <a:spcPct val="0"/>
            </a:spcBef>
            <a:spcAft>
              <a:spcPct val="15000"/>
            </a:spcAft>
            <a:buChar char="•"/>
          </a:pPr>
          <a:r>
            <a:rPr lang="en-US" sz="1000" kern="1200" dirty="0"/>
            <a:t>FTC Team</a:t>
          </a:r>
        </a:p>
      </dsp:txBody>
      <dsp:txXfrm>
        <a:off x="7795495" y="1546679"/>
        <a:ext cx="1292665" cy="1013014"/>
      </dsp:txXfrm>
    </dsp:sp>
    <dsp:sp modelId="{D163073E-AE37-4616-9C09-FEF9FAC9A3AD}">
      <dsp:nvSpPr>
        <dsp:cNvPr id="0" name=""/>
        <dsp:cNvSpPr/>
      </dsp:nvSpPr>
      <dsp:spPr>
        <a:xfrm>
          <a:off x="9169623" y="1360238"/>
          <a:ext cx="1605430" cy="1076046"/>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C40702-6E48-4CB5-9BD5-D2B815A10378}">
      <dsp:nvSpPr>
        <dsp:cNvPr id="0" name=""/>
        <dsp:cNvSpPr/>
      </dsp:nvSpPr>
      <dsp:spPr>
        <a:xfrm>
          <a:off x="9597738" y="1515163"/>
          <a:ext cx="1355697" cy="10760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l" defTabSz="533400">
            <a:lnSpc>
              <a:spcPct val="90000"/>
            </a:lnSpc>
            <a:spcBef>
              <a:spcPct val="0"/>
            </a:spcBef>
            <a:spcAft>
              <a:spcPct val="35000"/>
            </a:spcAft>
            <a:buNone/>
          </a:pPr>
          <a:r>
            <a:rPr lang="en-US" sz="1200" kern="1200" dirty="0"/>
            <a:t>2015</a:t>
          </a:r>
          <a:endParaRPr lang="en-US" sz="1000" kern="1200" dirty="0"/>
        </a:p>
        <a:p>
          <a:pPr marL="57150" lvl="1" indent="-57150" algn="l" defTabSz="400050">
            <a:lnSpc>
              <a:spcPct val="90000"/>
            </a:lnSpc>
            <a:spcBef>
              <a:spcPct val="0"/>
            </a:spcBef>
            <a:spcAft>
              <a:spcPct val="15000"/>
            </a:spcAft>
            <a:buChar char="•"/>
          </a:pPr>
          <a:r>
            <a:rPr lang="en-US" sz="900" kern="1200" dirty="0"/>
            <a:t>New 6</a:t>
          </a:r>
          <a:r>
            <a:rPr lang="en-US" sz="900" kern="1200" baseline="30000" dirty="0"/>
            <a:t>th</a:t>
          </a:r>
          <a:r>
            <a:rPr lang="en-US" sz="900" kern="1200" dirty="0"/>
            <a:t> grade Class &amp; FLL</a:t>
          </a:r>
        </a:p>
        <a:p>
          <a:pPr marL="57150" lvl="1" indent="-57150" algn="l" defTabSz="400050">
            <a:lnSpc>
              <a:spcPct val="90000"/>
            </a:lnSpc>
            <a:spcBef>
              <a:spcPct val="0"/>
            </a:spcBef>
            <a:spcAft>
              <a:spcPct val="15000"/>
            </a:spcAft>
            <a:buChar char="•"/>
          </a:pPr>
          <a:r>
            <a:rPr lang="en-US" sz="900" kern="1200" dirty="0"/>
            <a:t>New Home</a:t>
          </a:r>
        </a:p>
        <a:p>
          <a:pPr marL="57150" lvl="1" indent="-57150" algn="l" defTabSz="400050">
            <a:lnSpc>
              <a:spcPct val="90000"/>
            </a:lnSpc>
            <a:spcBef>
              <a:spcPct val="0"/>
            </a:spcBef>
            <a:spcAft>
              <a:spcPct val="15000"/>
            </a:spcAft>
            <a:buChar char="•"/>
          </a:pPr>
          <a:r>
            <a:rPr lang="en-US" sz="900" kern="1200" dirty="0"/>
            <a:t>Student Leadership</a:t>
          </a:r>
        </a:p>
      </dsp:txBody>
      <dsp:txXfrm>
        <a:off x="9629254" y="1546679"/>
        <a:ext cx="1292665" cy="10130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5D13D-4989-4809-89C2-C2630854B6E5}">
      <dsp:nvSpPr>
        <dsp:cNvPr id="0" name=""/>
        <dsp:cNvSpPr/>
      </dsp:nvSpPr>
      <dsp:spPr>
        <a:xfrm>
          <a:off x="5350884" y="3583145"/>
          <a:ext cx="2603050" cy="16861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l" defTabSz="755650">
            <a:lnSpc>
              <a:spcPct val="90000"/>
            </a:lnSpc>
            <a:spcBef>
              <a:spcPct val="0"/>
            </a:spcBef>
            <a:spcAft>
              <a:spcPct val="15000"/>
            </a:spcAft>
            <a:buChar char="•"/>
          </a:pPr>
          <a:r>
            <a:rPr lang="en-US" sz="1700" kern="1200" dirty="0"/>
            <a:t>Feedback loop</a:t>
          </a:r>
        </a:p>
        <a:p>
          <a:pPr marL="171450" lvl="1" indent="-171450" algn="l" defTabSz="755650">
            <a:lnSpc>
              <a:spcPct val="90000"/>
            </a:lnSpc>
            <a:spcBef>
              <a:spcPct val="0"/>
            </a:spcBef>
            <a:spcAft>
              <a:spcPct val="15000"/>
            </a:spcAft>
            <a:buChar char="•"/>
          </a:pPr>
          <a:r>
            <a:rPr lang="en-US" sz="1700" kern="1200" dirty="0"/>
            <a:t>Scale</a:t>
          </a:r>
        </a:p>
      </dsp:txBody>
      <dsp:txXfrm>
        <a:off x="6168839" y="4041732"/>
        <a:ext cx="1748055" cy="1190559"/>
      </dsp:txXfrm>
    </dsp:sp>
    <dsp:sp modelId="{C2C2C0BE-8C4F-48B4-8CF0-2B60264822C1}">
      <dsp:nvSpPr>
        <dsp:cNvPr id="0" name=""/>
        <dsp:cNvSpPr/>
      </dsp:nvSpPr>
      <dsp:spPr>
        <a:xfrm>
          <a:off x="1103802" y="3583145"/>
          <a:ext cx="2603050" cy="16861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l" defTabSz="755650">
            <a:lnSpc>
              <a:spcPct val="90000"/>
            </a:lnSpc>
            <a:spcBef>
              <a:spcPct val="0"/>
            </a:spcBef>
            <a:spcAft>
              <a:spcPct val="15000"/>
            </a:spcAft>
            <a:buChar char="•"/>
          </a:pPr>
          <a:r>
            <a:rPr lang="en-US" sz="1700" kern="1200" dirty="0"/>
            <a:t>You must spend but spend wisely</a:t>
          </a:r>
        </a:p>
      </dsp:txBody>
      <dsp:txXfrm>
        <a:off x="1140842" y="4041732"/>
        <a:ext cx="1748055" cy="1190559"/>
      </dsp:txXfrm>
    </dsp:sp>
    <dsp:sp modelId="{DAB64CE4-044F-43F2-A538-505FA5BFA539}">
      <dsp:nvSpPr>
        <dsp:cNvPr id="0" name=""/>
        <dsp:cNvSpPr/>
      </dsp:nvSpPr>
      <dsp:spPr>
        <a:xfrm>
          <a:off x="5350884" y="0"/>
          <a:ext cx="2603050" cy="16861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l" defTabSz="755650">
            <a:lnSpc>
              <a:spcPct val="90000"/>
            </a:lnSpc>
            <a:spcBef>
              <a:spcPct val="0"/>
            </a:spcBef>
            <a:spcAft>
              <a:spcPct val="15000"/>
            </a:spcAft>
            <a:buChar char="•"/>
          </a:pPr>
          <a:r>
            <a:rPr lang="en-US" sz="1700" kern="1200" dirty="0"/>
            <a:t>Mission / Why?</a:t>
          </a:r>
        </a:p>
        <a:p>
          <a:pPr marL="171450" lvl="1" indent="-171450" algn="l" defTabSz="755650">
            <a:lnSpc>
              <a:spcPct val="90000"/>
            </a:lnSpc>
            <a:spcBef>
              <a:spcPct val="0"/>
            </a:spcBef>
            <a:spcAft>
              <a:spcPct val="15000"/>
            </a:spcAft>
            <a:buChar char="•"/>
          </a:pPr>
          <a:r>
            <a:rPr lang="en-US" sz="1700" kern="1200" dirty="0" err="1"/>
            <a:t>Defn</a:t>
          </a:r>
          <a:r>
            <a:rPr lang="en-US" sz="1700" kern="1200" dirty="0"/>
            <a:t>. of Success</a:t>
          </a:r>
        </a:p>
      </dsp:txBody>
      <dsp:txXfrm>
        <a:off x="6168839" y="37040"/>
        <a:ext cx="1748055" cy="1190559"/>
      </dsp:txXfrm>
    </dsp:sp>
    <dsp:sp modelId="{62CE4342-A937-4E46-A701-9C5064C802ED}">
      <dsp:nvSpPr>
        <dsp:cNvPr id="0" name=""/>
        <dsp:cNvSpPr/>
      </dsp:nvSpPr>
      <dsp:spPr>
        <a:xfrm>
          <a:off x="1103802" y="0"/>
          <a:ext cx="2603050" cy="16861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114300" algn="l" defTabSz="533400">
            <a:lnSpc>
              <a:spcPct val="90000"/>
            </a:lnSpc>
            <a:spcBef>
              <a:spcPct val="0"/>
            </a:spcBef>
            <a:spcAft>
              <a:spcPct val="15000"/>
            </a:spcAft>
            <a:buChar char="•"/>
          </a:pPr>
          <a:r>
            <a:rPr lang="en-US" sz="1200" kern="1200" dirty="0"/>
            <a:t>Organizer/ Maximizer</a:t>
          </a:r>
        </a:p>
        <a:p>
          <a:pPr marL="114300" lvl="1" indent="-114300" algn="l" defTabSz="533400">
            <a:lnSpc>
              <a:spcPct val="90000"/>
            </a:lnSpc>
            <a:spcBef>
              <a:spcPct val="0"/>
            </a:spcBef>
            <a:spcAft>
              <a:spcPct val="15000"/>
            </a:spcAft>
            <a:buChar char="•"/>
          </a:pPr>
          <a:r>
            <a:rPr lang="en-US" sz="1200" kern="1200" dirty="0"/>
            <a:t>Cheerleader</a:t>
          </a:r>
        </a:p>
        <a:p>
          <a:pPr marL="114300" lvl="1" indent="-114300" algn="l" defTabSz="533400">
            <a:lnSpc>
              <a:spcPct val="90000"/>
            </a:lnSpc>
            <a:spcBef>
              <a:spcPct val="0"/>
            </a:spcBef>
            <a:spcAft>
              <a:spcPct val="15000"/>
            </a:spcAft>
            <a:buChar char="•"/>
          </a:pPr>
          <a:r>
            <a:rPr lang="en-US" sz="1200" kern="1200" dirty="0"/>
            <a:t>Tinkerer</a:t>
          </a:r>
        </a:p>
      </dsp:txBody>
      <dsp:txXfrm>
        <a:off x="1140842" y="37040"/>
        <a:ext cx="1748055" cy="1190559"/>
      </dsp:txXfrm>
    </dsp:sp>
    <dsp:sp modelId="{CCD397C1-9805-449C-BC7F-F7D3889C1502}">
      <dsp:nvSpPr>
        <dsp:cNvPr id="0" name=""/>
        <dsp:cNvSpPr/>
      </dsp:nvSpPr>
      <dsp:spPr>
        <a:xfrm>
          <a:off x="2202083" y="300351"/>
          <a:ext cx="2281620" cy="2281620"/>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People involved</a:t>
          </a:r>
        </a:p>
      </dsp:txBody>
      <dsp:txXfrm>
        <a:off x="2870354" y="968622"/>
        <a:ext cx="1613349" cy="1613349"/>
      </dsp:txXfrm>
    </dsp:sp>
    <dsp:sp modelId="{24CB7450-32C5-4DF3-9B6F-6C5B89E1458C}">
      <dsp:nvSpPr>
        <dsp:cNvPr id="0" name=""/>
        <dsp:cNvSpPr/>
      </dsp:nvSpPr>
      <dsp:spPr>
        <a:xfrm rot="5400000">
          <a:off x="4581561" y="300351"/>
          <a:ext cx="2281620" cy="2281620"/>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Philosophy</a:t>
          </a:r>
        </a:p>
      </dsp:txBody>
      <dsp:txXfrm rot="-5400000">
        <a:off x="4581561" y="968622"/>
        <a:ext cx="1613349" cy="1613349"/>
      </dsp:txXfrm>
    </dsp:sp>
    <dsp:sp modelId="{EC9B43B1-4744-4B95-8A99-DBF06E241E2F}">
      <dsp:nvSpPr>
        <dsp:cNvPr id="0" name=""/>
        <dsp:cNvSpPr/>
      </dsp:nvSpPr>
      <dsp:spPr>
        <a:xfrm rot="10800000">
          <a:off x="4581561" y="2687359"/>
          <a:ext cx="2281620" cy="2281620"/>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Students / Leadership</a:t>
          </a:r>
        </a:p>
      </dsp:txBody>
      <dsp:txXfrm rot="10800000">
        <a:off x="4581561" y="2687359"/>
        <a:ext cx="1613349" cy="1613349"/>
      </dsp:txXfrm>
    </dsp:sp>
    <dsp:sp modelId="{AA9CD268-7893-4EB3-9883-67E9ED6C6E44}">
      <dsp:nvSpPr>
        <dsp:cNvPr id="0" name=""/>
        <dsp:cNvSpPr/>
      </dsp:nvSpPr>
      <dsp:spPr>
        <a:xfrm rot="16200000">
          <a:off x="2194554" y="2687359"/>
          <a:ext cx="2281620" cy="2281620"/>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Tools and resources</a:t>
          </a:r>
        </a:p>
      </dsp:txBody>
      <dsp:txXfrm rot="5400000">
        <a:off x="2862825" y="2687359"/>
        <a:ext cx="1613349" cy="1613349"/>
      </dsp:txXfrm>
    </dsp:sp>
    <dsp:sp modelId="{93EB53A1-8ADA-45D3-A179-FE8A4582EF0A}">
      <dsp:nvSpPr>
        <dsp:cNvPr id="0" name=""/>
        <dsp:cNvSpPr/>
      </dsp:nvSpPr>
      <dsp:spPr>
        <a:xfrm>
          <a:off x="4135111" y="2201355"/>
          <a:ext cx="787765" cy="685013"/>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1C16E3-C4B7-40FE-B094-B39BBDF2FCAF}">
      <dsp:nvSpPr>
        <dsp:cNvPr id="0" name=""/>
        <dsp:cNvSpPr/>
      </dsp:nvSpPr>
      <dsp:spPr>
        <a:xfrm rot="10800000">
          <a:off x="4138578" y="2374023"/>
          <a:ext cx="787765" cy="685013"/>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B64CE4-044F-43F2-A538-505FA5BFA539}">
      <dsp:nvSpPr>
        <dsp:cNvPr id="0" name=""/>
        <dsp:cNvSpPr/>
      </dsp:nvSpPr>
      <dsp:spPr>
        <a:xfrm>
          <a:off x="1957863" y="257862"/>
          <a:ext cx="1199981" cy="77731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t" anchorCtr="0">
          <a:noAutofit/>
        </a:bodyPr>
        <a:lstStyle/>
        <a:p>
          <a:pPr marL="57150" lvl="1" indent="-57150" algn="l" defTabSz="355600">
            <a:lnSpc>
              <a:spcPct val="90000"/>
            </a:lnSpc>
            <a:spcBef>
              <a:spcPct val="0"/>
            </a:spcBef>
            <a:spcAft>
              <a:spcPct val="15000"/>
            </a:spcAft>
            <a:buChar char="•"/>
          </a:pPr>
          <a:r>
            <a:rPr lang="en-US" sz="800" kern="1200" dirty="0"/>
            <a:t>Mission / Why?</a:t>
          </a:r>
        </a:p>
        <a:p>
          <a:pPr marL="57150" lvl="1" indent="-57150" algn="l" defTabSz="355600">
            <a:lnSpc>
              <a:spcPct val="90000"/>
            </a:lnSpc>
            <a:spcBef>
              <a:spcPct val="0"/>
            </a:spcBef>
            <a:spcAft>
              <a:spcPct val="15000"/>
            </a:spcAft>
            <a:buChar char="•"/>
          </a:pPr>
          <a:r>
            <a:rPr lang="en-US" sz="800" kern="1200" dirty="0" err="1"/>
            <a:t>Defn</a:t>
          </a:r>
          <a:r>
            <a:rPr lang="en-US" sz="800" kern="1200" dirty="0"/>
            <a:t>. of Success</a:t>
          </a:r>
        </a:p>
      </dsp:txBody>
      <dsp:txXfrm>
        <a:off x="2334933" y="274937"/>
        <a:ext cx="805836" cy="548836"/>
      </dsp:txXfrm>
    </dsp:sp>
    <dsp:sp modelId="{CCD397C1-9805-449C-BC7F-F7D3889C1502}">
      <dsp:nvSpPr>
        <dsp:cNvPr id="0" name=""/>
        <dsp:cNvSpPr/>
      </dsp:nvSpPr>
      <dsp:spPr>
        <a:xfrm>
          <a:off x="506297" y="396321"/>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People involved</a:t>
          </a:r>
        </a:p>
      </dsp:txBody>
      <dsp:txXfrm>
        <a:off x="814364" y="704388"/>
        <a:ext cx="743738" cy="743738"/>
      </dsp:txXfrm>
    </dsp:sp>
    <dsp:sp modelId="{24CB7450-32C5-4DF3-9B6F-6C5B89E1458C}">
      <dsp:nvSpPr>
        <dsp:cNvPr id="0" name=""/>
        <dsp:cNvSpPr/>
      </dsp:nvSpPr>
      <dsp:spPr>
        <a:xfrm rot="5400000">
          <a:off x="1603213" y="396321"/>
          <a:ext cx="1051805" cy="1051805"/>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Philosophy</a:t>
          </a:r>
        </a:p>
      </dsp:txBody>
      <dsp:txXfrm rot="-5400000">
        <a:off x="1603213" y="704388"/>
        <a:ext cx="743738" cy="743738"/>
      </dsp:txXfrm>
    </dsp:sp>
    <dsp:sp modelId="{EC9B43B1-4744-4B95-8A99-DBF06E241E2F}">
      <dsp:nvSpPr>
        <dsp:cNvPr id="0" name=""/>
        <dsp:cNvSpPr/>
      </dsp:nvSpPr>
      <dsp:spPr>
        <a:xfrm rot="10800000">
          <a:off x="1603213" y="1496709"/>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Students / Leadership</a:t>
          </a:r>
        </a:p>
      </dsp:txBody>
      <dsp:txXfrm rot="10800000">
        <a:off x="1603213" y="1496709"/>
        <a:ext cx="743738" cy="743738"/>
      </dsp:txXfrm>
    </dsp:sp>
    <dsp:sp modelId="{AA9CD268-7893-4EB3-9883-67E9ED6C6E44}">
      <dsp:nvSpPr>
        <dsp:cNvPr id="0" name=""/>
        <dsp:cNvSpPr/>
      </dsp:nvSpPr>
      <dsp:spPr>
        <a:xfrm rot="16200000">
          <a:off x="502826" y="1496709"/>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Tools and resources</a:t>
          </a:r>
        </a:p>
      </dsp:txBody>
      <dsp:txXfrm rot="5400000">
        <a:off x="810893" y="1496709"/>
        <a:ext cx="743738" cy="743738"/>
      </dsp:txXfrm>
    </dsp:sp>
    <dsp:sp modelId="{93EB53A1-8ADA-45D3-A179-FE8A4582EF0A}">
      <dsp:nvSpPr>
        <dsp:cNvPr id="0" name=""/>
        <dsp:cNvSpPr/>
      </dsp:nvSpPr>
      <dsp:spPr>
        <a:xfrm>
          <a:off x="1397404" y="1272666"/>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1C16E3-C4B7-40FE-B094-B39BBDF2FCAF}">
      <dsp:nvSpPr>
        <dsp:cNvPr id="0" name=""/>
        <dsp:cNvSpPr/>
      </dsp:nvSpPr>
      <dsp:spPr>
        <a:xfrm rot="10800000">
          <a:off x="1399002" y="1352264"/>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B64CE4-044F-43F2-A538-505FA5BFA539}">
      <dsp:nvSpPr>
        <dsp:cNvPr id="0" name=""/>
        <dsp:cNvSpPr/>
      </dsp:nvSpPr>
      <dsp:spPr>
        <a:xfrm>
          <a:off x="1957863" y="257862"/>
          <a:ext cx="1199981" cy="77731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t" anchorCtr="0">
          <a:noAutofit/>
        </a:bodyPr>
        <a:lstStyle/>
        <a:p>
          <a:pPr marL="57150" lvl="1" indent="-57150" algn="l" defTabSz="355600">
            <a:lnSpc>
              <a:spcPct val="90000"/>
            </a:lnSpc>
            <a:spcBef>
              <a:spcPct val="0"/>
            </a:spcBef>
            <a:spcAft>
              <a:spcPct val="15000"/>
            </a:spcAft>
            <a:buChar char="•"/>
          </a:pPr>
          <a:r>
            <a:rPr lang="en-US" sz="800" kern="1200" dirty="0"/>
            <a:t>Mission / Why?</a:t>
          </a:r>
        </a:p>
        <a:p>
          <a:pPr marL="57150" lvl="1" indent="-57150" algn="l" defTabSz="355600">
            <a:lnSpc>
              <a:spcPct val="90000"/>
            </a:lnSpc>
            <a:spcBef>
              <a:spcPct val="0"/>
            </a:spcBef>
            <a:spcAft>
              <a:spcPct val="15000"/>
            </a:spcAft>
            <a:buChar char="•"/>
          </a:pPr>
          <a:r>
            <a:rPr lang="en-US" sz="800" kern="1200" dirty="0" err="1"/>
            <a:t>Defn</a:t>
          </a:r>
          <a:r>
            <a:rPr lang="en-US" sz="800" kern="1200" dirty="0"/>
            <a:t>. of Success</a:t>
          </a:r>
        </a:p>
      </dsp:txBody>
      <dsp:txXfrm>
        <a:off x="2334933" y="274937"/>
        <a:ext cx="805836" cy="548836"/>
      </dsp:txXfrm>
    </dsp:sp>
    <dsp:sp modelId="{CCD397C1-9805-449C-BC7F-F7D3889C1502}">
      <dsp:nvSpPr>
        <dsp:cNvPr id="0" name=""/>
        <dsp:cNvSpPr/>
      </dsp:nvSpPr>
      <dsp:spPr>
        <a:xfrm>
          <a:off x="506297" y="396321"/>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People involved</a:t>
          </a:r>
        </a:p>
      </dsp:txBody>
      <dsp:txXfrm>
        <a:off x="814364" y="704388"/>
        <a:ext cx="743738" cy="743738"/>
      </dsp:txXfrm>
    </dsp:sp>
    <dsp:sp modelId="{24CB7450-32C5-4DF3-9B6F-6C5B89E1458C}">
      <dsp:nvSpPr>
        <dsp:cNvPr id="0" name=""/>
        <dsp:cNvSpPr/>
      </dsp:nvSpPr>
      <dsp:spPr>
        <a:xfrm rot="5400000">
          <a:off x="1603213" y="396321"/>
          <a:ext cx="1051805" cy="1051805"/>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Philosophy</a:t>
          </a:r>
        </a:p>
      </dsp:txBody>
      <dsp:txXfrm rot="-5400000">
        <a:off x="1603213" y="704388"/>
        <a:ext cx="743738" cy="743738"/>
      </dsp:txXfrm>
    </dsp:sp>
    <dsp:sp modelId="{EC9B43B1-4744-4B95-8A99-DBF06E241E2F}">
      <dsp:nvSpPr>
        <dsp:cNvPr id="0" name=""/>
        <dsp:cNvSpPr/>
      </dsp:nvSpPr>
      <dsp:spPr>
        <a:xfrm rot="10800000">
          <a:off x="1603213" y="1496709"/>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Students / Leadership</a:t>
          </a:r>
        </a:p>
      </dsp:txBody>
      <dsp:txXfrm rot="10800000">
        <a:off x="1603213" y="1496709"/>
        <a:ext cx="743738" cy="743738"/>
      </dsp:txXfrm>
    </dsp:sp>
    <dsp:sp modelId="{AA9CD268-7893-4EB3-9883-67E9ED6C6E44}">
      <dsp:nvSpPr>
        <dsp:cNvPr id="0" name=""/>
        <dsp:cNvSpPr/>
      </dsp:nvSpPr>
      <dsp:spPr>
        <a:xfrm rot="16200000">
          <a:off x="502826" y="1496709"/>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Tools and resources</a:t>
          </a:r>
        </a:p>
      </dsp:txBody>
      <dsp:txXfrm rot="5400000">
        <a:off x="810893" y="1496709"/>
        <a:ext cx="743738" cy="743738"/>
      </dsp:txXfrm>
    </dsp:sp>
    <dsp:sp modelId="{93EB53A1-8ADA-45D3-A179-FE8A4582EF0A}">
      <dsp:nvSpPr>
        <dsp:cNvPr id="0" name=""/>
        <dsp:cNvSpPr/>
      </dsp:nvSpPr>
      <dsp:spPr>
        <a:xfrm>
          <a:off x="1397404" y="1272666"/>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1C16E3-C4B7-40FE-B094-B39BBDF2FCAF}">
      <dsp:nvSpPr>
        <dsp:cNvPr id="0" name=""/>
        <dsp:cNvSpPr/>
      </dsp:nvSpPr>
      <dsp:spPr>
        <a:xfrm rot="10800000">
          <a:off x="1399002" y="1352264"/>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CE4342-A937-4E46-A701-9C5064C802ED}">
      <dsp:nvSpPr>
        <dsp:cNvPr id="0" name=""/>
        <dsp:cNvSpPr/>
      </dsp:nvSpPr>
      <dsp:spPr>
        <a:xfrm>
          <a:off x="0" y="257862"/>
          <a:ext cx="1199981" cy="77731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t" anchorCtr="0">
          <a:noAutofit/>
        </a:bodyPr>
        <a:lstStyle/>
        <a:p>
          <a:pPr marL="57150" lvl="1" indent="-57150" algn="l" defTabSz="355600">
            <a:lnSpc>
              <a:spcPct val="90000"/>
            </a:lnSpc>
            <a:spcBef>
              <a:spcPct val="0"/>
            </a:spcBef>
            <a:spcAft>
              <a:spcPct val="15000"/>
            </a:spcAft>
            <a:buChar char="•"/>
          </a:pPr>
          <a:r>
            <a:rPr lang="en-US" sz="800" kern="1200" dirty="0"/>
            <a:t>Organizer/ Maximizer</a:t>
          </a:r>
        </a:p>
        <a:p>
          <a:pPr marL="57150" lvl="1" indent="-57150" algn="l" defTabSz="355600">
            <a:lnSpc>
              <a:spcPct val="90000"/>
            </a:lnSpc>
            <a:spcBef>
              <a:spcPct val="0"/>
            </a:spcBef>
            <a:spcAft>
              <a:spcPct val="15000"/>
            </a:spcAft>
            <a:buChar char="•"/>
          </a:pPr>
          <a:r>
            <a:rPr lang="en-US" sz="800" kern="1200" dirty="0"/>
            <a:t>Cheerleader</a:t>
          </a:r>
        </a:p>
        <a:p>
          <a:pPr marL="57150" lvl="1" indent="-57150" algn="l" defTabSz="355600">
            <a:lnSpc>
              <a:spcPct val="90000"/>
            </a:lnSpc>
            <a:spcBef>
              <a:spcPct val="0"/>
            </a:spcBef>
            <a:spcAft>
              <a:spcPct val="15000"/>
            </a:spcAft>
            <a:buChar char="•"/>
          </a:pPr>
          <a:r>
            <a:rPr lang="en-US" sz="800" kern="1200" dirty="0"/>
            <a:t>Tinkerer</a:t>
          </a:r>
        </a:p>
      </dsp:txBody>
      <dsp:txXfrm>
        <a:off x="17075" y="274937"/>
        <a:ext cx="805836" cy="548836"/>
      </dsp:txXfrm>
    </dsp:sp>
    <dsp:sp modelId="{CCD397C1-9805-449C-BC7F-F7D3889C1502}">
      <dsp:nvSpPr>
        <dsp:cNvPr id="0" name=""/>
        <dsp:cNvSpPr/>
      </dsp:nvSpPr>
      <dsp:spPr>
        <a:xfrm>
          <a:off x="506297" y="396321"/>
          <a:ext cx="1051805" cy="1051805"/>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People involved</a:t>
          </a:r>
        </a:p>
      </dsp:txBody>
      <dsp:txXfrm>
        <a:off x="814364" y="704388"/>
        <a:ext cx="743738" cy="743738"/>
      </dsp:txXfrm>
    </dsp:sp>
    <dsp:sp modelId="{24CB7450-32C5-4DF3-9B6F-6C5B89E1458C}">
      <dsp:nvSpPr>
        <dsp:cNvPr id="0" name=""/>
        <dsp:cNvSpPr/>
      </dsp:nvSpPr>
      <dsp:spPr>
        <a:xfrm rot="5400000">
          <a:off x="1603213" y="396321"/>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Philosophy</a:t>
          </a:r>
        </a:p>
      </dsp:txBody>
      <dsp:txXfrm rot="-5400000">
        <a:off x="1603213" y="704388"/>
        <a:ext cx="743738" cy="743738"/>
      </dsp:txXfrm>
    </dsp:sp>
    <dsp:sp modelId="{EC9B43B1-4744-4B95-8A99-DBF06E241E2F}">
      <dsp:nvSpPr>
        <dsp:cNvPr id="0" name=""/>
        <dsp:cNvSpPr/>
      </dsp:nvSpPr>
      <dsp:spPr>
        <a:xfrm rot="10800000">
          <a:off x="1603213" y="1496709"/>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Students / Leadership</a:t>
          </a:r>
        </a:p>
      </dsp:txBody>
      <dsp:txXfrm rot="10800000">
        <a:off x="1603213" y="1496709"/>
        <a:ext cx="743738" cy="743738"/>
      </dsp:txXfrm>
    </dsp:sp>
    <dsp:sp modelId="{AA9CD268-7893-4EB3-9883-67E9ED6C6E44}">
      <dsp:nvSpPr>
        <dsp:cNvPr id="0" name=""/>
        <dsp:cNvSpPr/>
      </dsp:nvSpPr>
      <dsp:spPr>
        <a:xfrm rot="16200000">
          <a:off x="502826" y="1496709"/>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Tools and resources</a:t>
          </a:r>
        </a:p>
      </dsp:txBody>
      <dsp:txXfrm rot="5400000">
        <a:off x="810893" y="1496709"/>
        <a:ext cx="743738" cy="743738"/>
      </dsp:txXfrm>
    </dsp:sp>
    <dsp:sp modelId="{93EB53A1-8ADA-45D3-A179-FE8A4582EF0A}">
      <dsp:nvSpPr>
        <dsp:cNvPr id="0" name=""/>
        <dsp:cNvSpPr/>
      </dsp:nvSpPr>
      <dsp:spPr>
        <a:xfrm>
          <a:off x="1397404" y="1272666"/>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1C16E3-C4B7-40FE-B094-B39BBDF2FCAF}">
      <dsp:nvSpPr>
        <dsp:cNvPr id="0" name=""/>
        <dsp:cNvSpPr/>
      </dsp:nvSpPr>
      <dsp:spPr>
        <a:xfrm rot="10800000">
          <a:off x="1399002" y="1352264"/>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5D13D-4989-4809-89C2-C2630854B6E5}">
      <dsp:nvSpPr>
        <dsp:cNvPr id="0" name=""/>
        <dsp:cNvSpPr/>
      </dsp:nvSpPr>
      <dsp:spPr>
        <a:xfrm>
          <a:off x="1957863" y="1909658"/>
          <a:ext cx="1199981" cy="77731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57150" lvl="1" indent="-57150" algn="l" defTabSz="400050">
            <a:lnSpc>
              <a:spcPct val="90000"/>
            </a:lnSpc>
            <a:spcBef>
              <a:spcPct val="0"/>
            </a:spcBef>
            <a:spcAft>
              <a:spcPct val="15000"/>
            </a:spcAft>
            <a:buChar char="•"/>
          </a:pPr>
          <a:r>
            <a:rPr lang="en-US" sz="900" kern="1200" dirty="0"/>
            <a:t>Feedback loop</a:t>
          </a:r>
        </a:p>
        <a:p>
          <a:pPr marL="57150" lvl="1" indent="-57150" algn="l" defTabSz="400050">
            <a:lnSpc>
              <a:spcPct val="90000"/>
            </a:lnSpc>
            <a:spcBef>
              <a:spcPct val="0"/>
            </a:spcBef>
            <a:spcAft>
              <a:spcPct val="15000"/>
            </a:spcAft>
            <a:buChar char="•"/>
          </a:pPr>
          <a:r>
            <a:rPr lang="en-US" sz="900" kern="1200" dirty="0"/>
            <a:t>Scale</a:t>
          </a:r>
        </a:p>
      </dsp:txBody>
      <dsp:txXfrm>
        <a:off x="2334933" y="2121062"/>
        <a:ext cx="805836" cy="548836"/>
      </dsp:txXfrm>
    </dsp:sp>
    <dsp:sp modelId="{CCD397C1-9805-449C-BC7F-F7D3889C1502}">
      <dsp:nvSpPr>
        <dsp:cNvPr id="0" name=""/>
        <dsp:cNvSpPr/>
      </dsp:nvSpPr>
      <dsp:spPr>
        <a:xfrm>
          <a:off x="506297" y="396321"/>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People involved</a:t>
          </a:r>
        </a:p>
      </dsp:txBody>
      <dsp:txXfrm>
        <a:off x="814364" y="704388"/>
        <a:ext cx="743738" cy="743738"/>
      </dsp:txXfrm>
    </dsp:sp>
    <dsp:sp modelId="{24CB7450-32C5-4DF3-9B6F-6C5B89E1458C}">
      <dsp:nvSpPr>
        <dsp:cNvPr id="0" name=""/>
        <dsp:cNvSpPr/>
      </dsp:nvSpPr>
      <dsp:spPr>
        <a:xfrm rot="5400000">
          <a:off x="1603213" y="396321"/>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Philosophy</a:t>
          </a:r>
        </a:p>
      </dsp:txBody>
      <dsp:txXfrm rot="-5400000">
        <a:off x="1603213" y="704388"/>
        <a:ext cx="743738" cy="743738"/>
      </dsp:txXfrm>
    </dsp:sp>
    <dsp:sp modelId="{EC9B43B1-4744-4B95-8A99-DBF06E241E2F}">
      <dsp:nvSpPr>
        <dsp:cNvPr id="0" name=""/>
        <dsp:cNvSpPr/>
      </dsp:nvSpPr>
      <dsp:spPr>
        <a:xfrm rot="10800000">
          <a:off x="1603213" y="1496709"/>
          <a:ext cx="1051805" cy="1051805"/>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Students / Leadership</a:t>
          </a:r>
        </a:p>
      </dsp:txBody>
      <dsp:txXfrm rot="10800000">
        <a:off x="1603213" y="1496709"/>
        <a:ext cx="743738" cy="743738"/>
      </dsp:txXfrm>
    </dsp:sp>
    <dsp:sp modelId="{AA9CD268-7893-4EB3-9883-67E9ED6C6E44}">
      <dsp:nvSpPr>
        <dsp:cNvPr id="0" name=""/>
        <dsp:cNvSpPr/>
      </dsp:nvSpPr>
      <dsp:spPr>
        <a:xfrm rot="16200000">
          <a:off x="502826" y="1496709"/>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Tools and resources</a:t>
          </a:r>
        </a:p>
      </dsp:txBody>
      <dsp:txXfrm rot="5400000">
        <a:off x="810893" y="1496709"/>
        <a:ext cx="743738" cy="743738"/>
      </dsp:txXfrm>
    </dsp:sp>
    <dsp:sp modelId="{93EB53A1-8ADA-45D3-A179-FE8A4582EF0A}">
      <dsp:nvSpPr>
        <dsp:cNvPr id="0" name=""/>
        <dsp:cNvSpPr/>
      </dsp:nvSpPr>
      <dsp:spPr>
        <a:xfrm>
          <a:off x="1397404" y="1272666"/>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1C16E3-C4B7-40FE-B094-B39BBDF2FCAF}">
      <dsp:nvSpPr>
        <dsp:cNvPr id="0" name=""/>
        <dsp:cNvSpPr/>
      </dsp:nvSpPr>
      <dsp:spPr>
        <a:xfrm rot="10800000">
          <a:off x="1399002" y="1352264"/>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C2C0BE-8C4F-48B4-8CF0-2B60264822C1}">
      <dsp:nvSpPr>
        <dsp:cNvPr id="0" name=""/>
        <dsp:cNvSpPr/>
      </dsp:nvSpPr>
      <dsp:spPr>
        <a:xfrm>
          <a:off x="0" y="1909658"/>
          <a:ext cx="1199981" cy="77731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t" anchorCtr="0">
          <a:noAutofit/>
        </a:bodyPr>
        <a:lstStyle/>
        <a:p>
          <a:pPr marL="57150" lvl="1" indent="-57150" algn="l" defTabSz="355600">
            <a:lnSpc>
              <a:spcPct val="90000"/>
            </a:lnSpc>
            <a:spcBef>
              <a:spcPct val="0"/>
            </a:spcBef>
            <a:spcAft>
              <a:spcPct val="15000"/>
            </a:spcAft>
            <a:buChar char="•"/>
          </a:pPr>
          <a:r>
            <a:rPr lang="en-US" sz="800" kern="1200" dirty="0"/>
            <a:t>You must spend but spend wisely</a:t>
          </a:r>
        </a:p>
      </dsp:txBody>
      <dsp:txXfrm>
        <a:off x="17075" y="2121062"/>
        <a:ext cx="805836" cy="548836"/>
      </dsp:txXfrm>
    </dsp:sp>
    <dsp:sp modelId="{CCD397C1-9805-449C-BC7F-F7D3889C1502}">
      <dsp:nvSpPr>
        <dsp:cNvPr id="0" name=""/>
        <dsp:cNvSpPr/>
      </dsp:nvSpPr>
      <dsp:spPr>
        <a:xfrm>
          <a:off x="506297" y="396321"/>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People involved</a:t>
          </a:r>
        </a:p>
      </dsp:txBody>
      <dsp:txXfrm>
        <a:off x="814364" y="704388"/>
        <a:ext cx="743738" cy="743738"/>
      </dsp:txXfrm>
    </dsp:sp>
    <dsp:sp modelId="{24CB7450-32C5-4DF3-9B6F-6C5B89E1458C}">
      <dsp:nvSpPr>
        <dsp:cNvPr id="0" name=""/>
        <dsp:cNvSpPr/>
      </dsp:nvSpPr>
      <dsp:spPr>
        <a:xfrm rot="5400000">
          <a:off x="1603213" y="396321"/>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Philosophy</a:t>
          </a:r>
        </a:p>
      </dsp:txBody>
      <dsp:txXfrm rot="-5400000">
        <a:off x="1603213" y="704388"/>
        <a:ext cx="743738" cy="743738"/>
      </dsp:txXfrm>
    </dsp:sp>
    <dsp:sp modelId="{EC9B43B1-4744-4B95-8A99-DBF06E241E2F}">
      <dsp:nvSpPr>
        <dsp:cNvPr id="0" name=""/>
        <dsp:cNvSpPr/>
      </dsp:nvSpPr>
      <dsp:spPr>
        <a:xfrm rot="10800000">
          <a:off x="1603213" y="1496709"/>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Students / Leadership</a:t>
          </a:r>
        </a:p>
      </dsp:txBody>
      <dsp:txXfrm rot="10800000">
        <a:off x="1603213" y="1496709"/>
        <a:ext cx="743738" cy="743738"/>
      </dsp:txXfrm>
    </dsp:sp>
    <dsp:sp modelId="{AA9CD268-7893-4EB3-9883-67E9ED6C6E44}">
      <dsp:nvSpPr>
        <dsp:cNvPr id="0" name=""/>
        <dsp:cNvSpPr/>
      </dsp:nvSpPr>
      <dsp:spPr>
        <a:xfrm rot="16200000">
          <a:off x="502826" y="1496709"/>
          <a:ext cx="1051805" cy="1051805"/>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Tools and resources</a:t>
          </a:r>
        </a:p>
      </dsp:txBody>
      <dsp:txXfrm rot="5400000">
        <a:off x="810893" y="1496709"/>
        <a:ext cx="743738" cy="743738"/>
      </dsp:txXfrm>
    </dsp:sp>
    <dsp:sp modelId="{93EB53A1-8ADA-45D3-A179-FE8A4582EF0A}">
      <dsp:nvSpPr>
        <dsp:cNvPr id="0" name=""/>
        <dsp:cNvSpPr/>
      </dsp:nvSpPr>
      <dsp:spPr>
        <a:xfrm>
          <a:off x="1397404" y="1272666"/>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1C16E3-C4B7-40FE-B094-B39BBDF2FCAF}">
      <dsp:nvSpPr>
        <dsp:cNvPr id="0" name=""/>
        <dsp:cNvSpPr/>
      </dsp:nvSpPr>
      <dsp:spPr>
        <a:xfrm rot="10800000">
          <a:off x="1399002" y="1352264"/>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C2C0BE-8C4F-48B4-8CF0-2B60264822C1}">
      <dsp:nvSpPr>
        <dsp:cNvPr id="0" name=""/>
        <dsp:cNvSpPr/>
      </dsp:nvSpPr>
      <dsp:spPr>
        <a:xfrm>
          <a:off x="0" y="1909658"/>
          <a:ext cx="1199981" cy="77731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t" anchorCtr="0">
          <a:noAutofit/>
        </a:bodyPr>
        <a:lstStyle/>
        <a:p>
          <a:pPr marL="57150" lvl="1" indent="-57150" algn="l" defTabSz="355600">
            <a:lnSpc>
              <a:spcPct val="90000"/>
            </a:lnSpc>
            <a:spcBef>
              <a:spcPct val="0"/>
            </a:spcBef>
            <a:spcAft>
              <a:spcPct val="15000"/>
            </a:spcAft>
            <a:buChar char="•"/>
          </a:pPr>
          <a:r>
            <a:rPr lang="en-US" sz="800" kern="1200" dirty="0"/>
            <a:t>You must spend but spend wisely</a:t>
          </a:r>
        </a:p>
      </dsp:txBody>
      <dsp:txXfrm>
        <a:off x="17075" y="2121062"/>
        <a:ext cx="805836" cy="548836"/>
      </dsp:txXfrm>
    </dsp:sp>
    <dsp:sp modelId="{CCD397C1-9805-449C-BC7F-F7D3889C1502}">
      <dsp:nvSpPr>
        <dsp:cNvPr id="0" name=""/>
        <dsp:cNvSpPr/>
      </dsp:nvSpPr>
      <dsp:spPr>
        <a:xfrm>
          <a:off x="506297" y="396321"/>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People involved</a:t>
          </a:r>
        </a:p>
      </dsp:txBody>
      <dsp:txXfrm>
        <a:off x="814364" y="704388"/>
        <a:ext cx="743738" cy="743738"/>
      </dsp:txXfrm>
    </dsp:sp>
    <dsp:sp modelId="{24CB7450-32C5-4DF3-9B6F-6C5B89E1458C}">
      <dsp:nvSpPr>
        <dsp:cNvPr id="0" name=""/>
        <dsp:cNvSpPr/>
      </dsp:nvSpPr>
      <dsp:spPr>
        <a:xfrm rot="5400000">
          <a:off x="1603213" y="396321"/>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Philosophy</a:t>
          </a:r>
        </a:p>
      </dsp:txBody>
      <dsp:txXfrm rot="-5400000">
        <a:off x="1603213" y="704388"/>
        <a:ext cx="743738" cy="743738"/>
      </dsp:txXfrm>
    </dsp:sp>
    <dsp:sp modelId="{EC9B43B1-4744-4B95-8A99-DBF06E241E2F}">
      <dsp:nvSpPr>
        <dsp:cNvPr id="0" name=""/>
        <dsp:cNvSpPr/>
      </dsp:nvSpPr>
      <dsp:spPr>
        <a:xfrm rot="10800000">
          <a:off x="1603213" y="1496709"/>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Students / Leadership</a:t>
          </a:r>
        </a:p>
      </dsp:txBody>
      <dsp:txXfrm rot="10800000">
        <a:off x="1603213" y="1496709"/>
        <a:ext cx="743738" cy="743738"/>
      </dsp:txXfrm>
    </dsp:sp>
    <dsp:sp modelId="{AA9CD268-7893-4EB3-9883-67E9ED6C6E44}">
      <dsp:nvSpPr>
        <dsp:cNvPr id="0" name=""/>
        <dsp:cNvSpPr/>
      </dsp:nvSpPr>
      <dsp:spPr>
        <a:xfrm rot="16200000">
          <a:off x="502826" y="1496709"/>
          <a:ext cx="1051805" cy="1051805"/>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dirty="0"/>
            <a:t>Tools and resources</a:t>
          </a:r>
        </a:p>
      </dsp:txBody>
      <dsp:txXfrm rot="5400000">
        <a:off x="810893" y="1496709"/>
        <a:ext cx="743738" cy="743738"/>
      </dsp:txXfrm>
    </dsp:sp>
    <dsp:sp modelId="{93EB53A1-8ADA-45D3-A179-FE8A4582EF0A}">
      <dsp:nvSpPr>
        <dsp:cNvPr id="0" name=""/>
        <dsp:cNvSpPr/>
      </dsp:nvSpPr>
      <dsp:spPr>
        <a:xfrm>
          <a:off x="1397404" y="1272666"/>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1C16E3-C4B7-40FE-B094-B39BBDF2FCAF}">
      <dsp:nvSpPr>
        <dsp:cNvPr id="0" name=""/>
        <dsp:cNvSpPr/>
      </dsp:nvSpPr>
      <dsp:spPr>
        <a:xfrm rot="10800000">
          <a:off x="1399002" y="1352264"/>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5D13D-4989-4809-89C2-C2630854B6E5}">
      <dsp:nvSpPr>
        <dsp:cNvPr id="0" name=""/>
        <dsp:cNvSpPr/>
      </dsp:nvSpPr>
      <dsp:spPr>
        <a:xfrm>
          <a:off x="3061519" y="2736644"/>
          <a:ext cx="1876415" cy="121549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14300" lvl="1" indent="-114300" algn="l" defTabSz="533400">
            <a:lnSpc>
              <a:spcPct val="90000"/>
            </a:lnSpc>
            <a:spcBef>
              <a:spcPct val="0"/>
            </a:spcBef>
            <a:spcAft>
              <a:spcPct val="15000"/>
            </a:spcAft>
            <a:buChar char="•"/>
          </a:pPr>
          <a:r>
            <a:rPr lang="en-US" sz="1200" kern="1200" dirty="0"/>
            <a:t>Feedback loop</a:t>
          </a:r>
        </a:p>
        <a:p>
          <a:pPr marL="114300" lvl="1" indent="-114300" algn="l" defTabSz="533400">
            <a:lnSpc>
              <a:spcPct val="90000"/>
            </a:lnSpc>
            <a:spcBef>
              <a:spcPct val="0"/>
            </a:spcBef>
            <a:spcAft>
              <a:spcPct val="15000"/>
            </a:spcAft>
            <a:buChar char="•"/>
          </a:pPr>
          <a:r>
            <a:rPr lang="en-US" sz="1200" kern="1200" dirty="0"/>
            <a:t>Scale</a:t>
          </a:r>
        </a:p>
      </dsp:txBody>
      <dsp:txXfrm>
        <a:off x="3651144" y="3067217"/>
        <a:ext cx="1260090" cy="858218"/>
      </dsp:txXfrm>
    </dsp:sp>
    <dsp:sp modelId="{C2C2C0BE-8C4F-48B4-8CF0-2B60264822C1}">
      <dsp:nvSpPr>
        <dsp:cNvPr id="0" name=""/>
        <dsp:cNvSpPr/>
      </dsp:nvSpPr>
      <dsp:spPr>
        <a:xfrm>
          <a:off x="0" y="2736644"/>
          <a:ext cx="1876415" cy="121549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14300" lvl="1" indent="-114300" algn="l" defTabSz="533400">
            <a:lnSpc>
              <a:spcPct val="90000"/>
            </a:lnSpc>
            <a:spcBef>
              <a:spcPct val="0"/>
            </a:spcBef>
            <a:spcAft>
              <a:spcPct val="15000"/>
            </a:spcAft>
            <a:buChar char="•"/>
          </a:pPr>
          <a:r>
            <a:rPr lang="en-US" sz="1200" kern="1200" dirty="0"/>
            <a:t>You must spend but spend wisely</a:t>
          </a:r>
        </a:p>
      </dsp:txBody>
      <dsp:txXfrm>
        <a:off x="26700" y="3067217"/>
        <a:ext cx="1260090" cy="858218"/>
      </dsp:txXfrm>
    </dsp:sp>
    <dsp:sp modelId="{DAB64CE4-044F-43F2-A538-505FA5BFA539}">
      <dsp:nvSpPr>
        <dsp:cNvPr id="0" name=""/>
        <dsp:cNvSpPr/>
      </dsp:nvSpPr>
      <dsp:spPr>
        <a:xfrm>
          <a:off x="3061519" y="153724"/>
          <a:ext cx="1876415" cy="121549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14300" lvl="1" indent="-114300" algn="l" defTabSz="533400">
            <a:lnSpc>
              <a:spcPct val="90000"/>
            </a:lnSpc>
            <a:spcBef>
              <a:spcPct val="0"/>
            </a:spcBef>
            <a:spcAft>
              <a:spcPct val="15000"/>
            </a:spcAft>
            <a:buChar char="•"/>
          </a:pPr>
          <a:r>
            <a:rPr lang="en-US" sz="1200" kern="1200" dirty="0"/>
            <a:t>Mission / Why?</a:t>
          </a:r>
        </a:p>
        <a:p>
          <a:pPr marL="114300" lvl="1" indent="-114300" algn="l" defTabSz="533400">
            <a:lnSpc>
              <a:spcPct val="90000"/>
            </a:lnSpc>
            <a:spcBef>
              <a:spcPct val="0"/>
            </a:spcBef>
            <a:spcAft>
              <a:spcPct val="15000"/>
            </a:spcAft>
            <a:buChar char="•"/>
          </a:pPr>
          <a:r>
            <a:rPr lang="en-US" sz="1200" kern="1200" dirty="0" err="1"/>
            <a:t>Defn</a:t>
          </a:r>
          <a:r>
            <a:rPr lang="en-US" sz="1200" kern="1200" dirty="0"/>
            <a:t>. of Success</a:t>
          </a:r>
        </a:p>
      </dsp:txBody>
      <dsp:txXfrm>
        <a:off x="3651144" y="180424"/>
        <a:ext cx="1260090" cy="858218"/>
      </dsp:txXfrm>
    </dsp:sp>
    <dsp:sp modelId="{62CE4342-A937-4E46-A701-9C5064C802ED}">
      <dsp:nvSpPr>
        <dsp:cNvPr id="0" name=""/>
        <dsp:cNvSpPr/>
      </dsp:nvSpPr>
      <dsp:spPr>
        <a:xfrm>
          <a:off x="0" y="153724"/>
          <a:ext cx="1876415" cy="121549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t" anchorCtr="0">
          <a:noAutofit/>
        </a:bodyPr>
        <a:lstStyle/>
        <a:p>
          <a:pPr marL="57150" lvl="1" indent="-57150" algn="l" defTabSz="355600">
            <a:lnSpc>
              <a:spcPct val="90000"/>
            </a:lnSpc>
            <a:spcBef>
              <a:spcPct val="0"/>
            </a:spcBef>
            <a:spcAft>
              <a:spcPct val="15000"/>
            </a:spcAft>
            <a:buChar char="•"/>
          </a:pPr>
          <a:r>
            <a:rPr lang="en-US" sz="800" kern="1200" dirty="0"/>
            <a:t>Organizer/ Maximizer</a:t>
          </a:r>
        </a:p>
        <a:p>
          <a:pPr marL="57150" lvl="1" indent="-57150" algn="l" defTabSz="355600">
            <a:lnSpc>
              <a:spcPct val="90000"/>
            </a:lnSpc>
            <a:spcBef>
              <a:spcPct val="0"/>
            </a:spcBef>
            <a:spcAft>
              <a:spcPct val="15000"/>
            </a:spcAft>
            <a:buChar char="•"/>
          </a:pPr>
          <a:r>
            <a:rPr lang="en-US" sz="800" kern="1200" dirty="0"/>
            <a:t>Cheerleader</a:t>
          </a:r>
        </a:p>
        <a:p>
          <a:pPr marL="57150" lvl="1" indent="-57150" algn="l" defTabSz="355600">
            <a:lnSpc>
              <a:spcPct val="90000"/>
            </a:lnSpc>
            <a:spcBef>
              <a:spcPct val="0"/>
            </a:spcBef>
            <a:spcAft>
              <a:spcPct val="15000"/>
            </a:spcAft>
            <a:buChar char="•"/>
          </a:pPr>
          <a:r>
            <a:rPr lang="en-US" sz="800" kern="1200" dirty="0"/>
            <a:t>Tinkerer</a:t>
          </a:r>
        </a:p>
      </dsp:txBody>
      <dsp:txXfrm>
        <a:off x="26700" y="180424"/>
        <a:ext cx="1260090" cy="858218"/>
      </dsp:txXfrm>
    </dsp:sp>
    <dsp:sp modelId="{CCD397C1-9805-449C-BC7F-F7D3889C1502}">
      <dsp:nvSpPr>
        <dsp:cNvPr id="0" name=""/>
        <dsp:cNvSpPr/>
      </dsp:nvSpPr>
      <dsp:spPr>
        <a:xfrm>
          <a:off x="791698" y="370233"/>
          <a:ext cx="1644712" cy="1644712"/>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People involved</a:t>
          </a:r>
        </a:p>
      </dsp:txBody>
      <dsp:txXfrm>
        <a:off x="1273423" y="851958"/>
        <a:ext cx="1162987" cy="1162987"/>
      </dsp:txXfrm>
    </dsp:sp>
    <dsp:sp modelId="{24CB7450-32C5-4DF3-9B6F-6C5B89E1458C}">
      <dsp:nvSpPr>
        <dsp:cNvPr id="0" name=""/>
        <dsp:cNvSpPr/>
      </dsp:nvSpPr>
      <dsp:spPr>
        <a:xfrm rot="5400000">
          <a:off x="2506951" y="370233"/>
          <a:ext cx="1644712" cy="1644712"/>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Philosophy</a:t>
          </a:r>
        </a:p>
      </dsp:txBody>
      <dsp:txXfrm rot="-5400000">
        <a:off x="2506951" y="851958"/>
        <a:ext cx="1162987" cy="1162987"/>
      </dsp:txXfrm>
    </dsp:sp>
    <dsp:sp modelId="{EC9B43B1-4744-4B95-8A99-DBF06E241E2F}">
      <dsp:nvSpPr>
        <dsp:cNvPr id="0" name=""/>
        <dsp:cNvSpPr/>
      </dsp:nvSpPr>
      <dsp:spPr>
        <a:xfrm rot="10800000">
          <a:off x="2506951" y="2090914"/>
          <a:ext cx="1644712" cy="1644712"/>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Students / Leadership</a:t>
          </a:r>
        </a:p>
      </dsp:txBody>
      <dsp:txXfrm rot="10800000">
        <a:off x="2506951" y="2090914"/>
        <a:ext cx="1162987" cy="1162987"/>
      </dsp:txXfrm>
    </dsp:sp>
    <dsp:sp modelId="{AA9CD268-7893-4EB3-9883-67E9ED6C6E44}">
      <dsp:nvSpPr>
        <dsp:cNvPr id="0" name=""/>
        <dsp:cNvSpPr/>
      </dsp:nvSpPr>
      <dsp:spPr>
        <a:xfrm rot="16200000">
          <a:off x="786271" y="2090914"/>
          <a:ext cx="1644712" cy="1644712"/>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Tools and resources</a:t>
          </a:r>
        </a:p>
      </dsp:txBody>
      <dsp:txXfrm rot="5400000">
        <a:off x="1267996" y="2090914"/>
        <a:ext cx="1162987" cy="1162987"/>
      </dsp:txXfrm>
    </dsp:sp>
    <dsp:sp modelId="{93EB53A1-8ADA-45D3-A179-FE8A4582EF0A}">
      <dsp:nvSpPr>
        <dsp:cNvPr id="0" name=""/>
        <dsp:cNvSpPr/>
      </dsp:nvSpPr>
      <dsp:spPr>
        <a:xfrm>
          <a:off x="2185127" y="1740577"/>
          <a:ext cx="567862" cy="493793"/>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1C16E3-C4B7-40FE-B094-B39BBDF2FCAF}">
      <dsp:nvSpPr>
        <dsp:cNvPr id="0" name=""/>
        <dsp:cNvSpPr/>
      </dsp:nvSpPr>
      <dsp:spPr>
        <a:xfrm rot="10800000">
          <a:off x="2187625" y="1865045"/>
          <a:ext cx="567862" cy="493793"/>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4.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5.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6.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7.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8.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9.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00DB09-3C9C-4E4F-A44D-1002337328B3}" type="datetimeFigureOut">
              <a:rPr lang="en-US" smtClean="0"/>
              <a:t>10/7/2016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8A2D47-81DC-4C55-961F-E87B77F5804D}" type="slidenum">
              <a:rPr lang="en-US" smtClean="0"/>
              <a:t>‹#›</a:t>
            </a:fld>
            <a:endParaRPr lang="en-US"/>
          </a:p>
        </p:txBody>
      </p:sp>
    </p:spTree>
    <p:extLst>
      <p:ext uri="{BB962C8B-B14F-4D97-AF65-F5344CB8AC3E}">
        <p14:creationId xmlns:p14="http://schemas.microsoft.com/office/powerpoint/2010/main" val="1350921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JB</a:t>
            </a:r>
          </a:p>
        </p:txBody>
      </p:sp>
      <p:sp>
        <p:nvSpPr>
          <p:cNvPr id="4" name="Slide Number Placeholder 3"/>
          <p:cNvSpPr>
            <a:spLocks noGrp="1"/>
          </p:cNvSpPr>
          <p:nvPr>
            <p:ph type="sldNum" sz="quarter" idx="10"/>
          </p:nvPr>
        </p:nvSpPr>
        <p:spPr/>
        <p:txBody>
          <a:bodyPr/>
          <a:lstStyle/>
          <a:p>
            <a:fld id="{A98A2D47-81DC-4C55-961F-E87B77F5804D}" type="slidenum">
              <a:rPr lang="en-US" smtClean="0"/>
              <a:t>1</a:t>
            </a:fld>
            <a:endParaRPr lang="en-US"/>
          </a:p>
        </p:txBody>
      </p:sp>
    </p:spTree>
    <p:extLst>
      <p:ext uri="{BB962C8B-B14F-4D97-AF65-F5344CB8AC3E}">
        <p14:creationId xmlns:p14="http://schemas.microsoft.com/office/powerpoint/2010/main" val="3621660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RM</a:t>
            </a:r>
          </a:p>
        </p:txBody>
      </p:sp>
      <p:sp>
        <p:nvSpPr>
          <p:cNvPr id="4" name="Slide Number Placeholder 3"/>
          <p:cNvSpPr>
            <a:spLocks noGrp="1"/>
          </p:cNvSpPr>
          <p:nvPr>
            <p:ph type="sldNum" sz="quarter" idx="10"/>
          </p:nvPr>
        </p:nvSpPr>
        <p:spPr/>
        <p:txBody>
          <a:bodyPr/>
          <a:lstStyle/>
          <a:p>
            <a:fld id="{A98A2D47-81DC-4C55-961F-E87B77F5804D}" type="slidenum">
              <a:rPr lang="en-US" smtClean="0"/>
              <a:t>2</a:t>
            </a:fld>
            <a:endParaRPr lang="en-US"/>
          </a:p>
        </p:txBody>
      </p:sp>
    </p:spTree>
    <p:extLst>
      <p:ext uri="{BB962C8B-B14F-4D97-AF65-F5344CB8AC3E}">
        <p14:creationId xmlns:p14="http://schemas.microsoft.com/office/powerpoint/2010/main" val="3550831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RM</a:t>
            </a:r>
          </a:p>
        </p:txBody>
      </p:sp>
      <p:sp>
        <p:nvSpPr>
          <p:cNvPr id="4" name="Slide Number Placeholder 3"/>
          <p:cNvSpPr>
            <a:spLocks noGrp="1"/>
          </p:cNvSpPr>
          <p:nvPr>
            <p:ph type="sldNum" sz="quarter" idx="10"/>
          </p:nvPr>
        </p:nvSpPr>
        <p:spPr/>
        <p:txBody>
          <a:bodyPr/>
          <a:lstStyle/>
          <a:p>
            <a:fld id="{A98A2D47-81DC-4C55-961F-E87B77F5804D}" type="slidenum">
              <a:rPr lang="en-US" smtClean="0"/>
              <a:t>3</a:t>
            </a:fld>
            <a:endParaRPr lang="en-US"/>
          </a:p>
        </p:txBody>
      </p:sp>
    </p:spTree>
    <p:extLst>
      <p:ext uri="{BB962C8B-B14F-4D97-AF65-F5344CB8AC3E}">
        <p14:creationId xmlns:p14="http://schemas.microsoft.com/office/powerpoint/2010/main" val="3623427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JB</a:t>
            </a:r>
          </a:p>
        </p:txBody>
      </p:sp>
      <p:sp>
        <p:nvSpPr>
          <p:cNvPr id="4" name="Slide Number Placeholder 3"/>
          <p:cNvSpPr>
            <a:spLocks noGrp="1"/>
          </p:cNvSpPr>
          <p:nvPr>
            <p:ph type="sldNum" sz="quarter" idx="10"/>
          </p:nvPr>
        </p:nvSpPr>
        <p:spPr/>
        <p:txBody>
          <a:bodyPr/>
          <a:lstStyle/>
          <a:p>
            <a:fld id="{A98A2D47-81DC-4C55-961F-E87B77F5804D}" type="slidenum">
              <a:rPr lang="en-US" smtClean="0"/>
              <a:t>4</a:t>
            </a:fld>
            <a:endParaRPr lang="en-US"/>
          </a:p>
        </p:txBody>
      </p:sp>
    </p:spTree>
    <p:extLst>
      <p:ext uri="{BB962C8B-B14F-4D97-AF65-F5344CB8AC3E}">
        <p14:creationId xmlns:p14="http://schemas.microsoft.com/office/powerpoint/2010/main" val="3823032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RM</a:t>
            </a:r>
          </a:p>
        </p:txBody>
      </p:sp>
      <p:sp>
        <p:nvSpPr>
          <p:cNvPr id="4" name="Slide Number Placeholder 3"/>
          <p:cNvSpPr>
            <a:spLocks noGrp="1"/>
          </p:cNvSpPr>
          <p:nvPr>
            <p:ph type="sldNum" sz="quarter" idx="10"/>
          </p:nvPr>
        </p:nvSpPr>
        <p:spPr/>
        <p:txBody>
          <a:bodyPr/>
          <a:lstStyle/>
          <a:p>
            <a:fld id="{A98A2D47-81DC-4C55-961F-E87B77F5804D}" type="slidenum">
              <a:rPr lang="en-US" smtClean="0"/>
              <a:t>5</a:t>
            </a:fld>
            <a:endParaRPr lang="en-US"/>
          </a:p>
        </p:txBody>
      </p:sp>
    </p:spTree>
    <p:extLst>
      <p:ext uri="{BB962C8B-B14F-4D97-AF65-F5344CB8AC3E}">
        <p14:creationId xmlns:p14="http://schemas.microsoft.com/office/powerpoint/2010/main" val="4080566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JB</a:t>
            </a:r>
          </a:p>
        </p:txBody>
      </p:sp>
      <p:sp>
        <p:nvSpPr>
          <p:cNvPr id="4" name="Slide Number Placeholder 3"/>
          <p:cNvSpPr>
            <a:spLocks noGrp="1"/>
          </p:cNvSpPr>
          <p:nvPr>
            <p:ph type="sldNum" sz="quarter" idx="10"/>
          </p:nvPr>
        </p:nvSpPr>
        <p:spPr/>
        <p:txBody>
          <a:bodyPr/>
          <a:lstStyle/>
          <a:p>
            <a:fld id="{A98A2D47-81DC-4C55-961F-E87B77F5804D}" type="slidenum">
              <a:rPr lang="en-US" smtClean="0"/>
              <a:t>6</a:t>
            </a:fld>
            <a:endParaRPr lang="en-US"/>
          </a:p>
        </p:txBody>
      </p:sp>
    </p:spTree>
    <p:extLst>
      <p:ext uri="{BB962C8B-B14F-4D97-AF65-F5344CB8AC3E}">
        <p14:creationId xmlns:p14="http://schemas.microsoft.com/office/powerpoint/2010/main" val="1496463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RM</a:t>
            </a:r>
          </a:p>
        </p:txBody>
      </p:sp>
      <p:sp>
        <p:nvSpPr>
          <p:cNvPr id="4" name="Slide Number Placeholder 3"/>
          <p:cNvSpPr>
            <a:spLocks noGrp="1"/>
          </p:cNvSpPr>
          <p:nvPr>
            <p:ph type="sldNum" sz="quarter" idx="10"/>
          </p:nvPr>
        </p:nvSpPr>
        <p:spPr/>
        <p:txBody>
          <a:bodyPr/>
          <a:lstStyle/>
          <a:p>
            <a:fld id="{A98A2D47-81DC-4C55-961F-E87B77F5804D}" type="slidenum">
              <a:rPr lang="en-US" smtClean="0"/>
              <a:t>7</a:t>
            </a:fld>
            <a:endParaRPr lang="en-US"/>
          </a:p>
        </p:txBody>
      </p:sp>
    </p:spTree>
    <p:extLst>
      <p:ext uri="{BB962C8B-B14F-4D97-AF65-F5344CB8AC3E}">
        <p14:creationId xmlns:p14="http://schemas.microsoft.com/office/powerpoint/2010/main" val="3548821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JB Build the </a:t>
            </a:r>
            <a:r>
              <a:rPr lang="en-US" dirty="0" err="1"/>
              <a:t>frameworkJ</a:t>
            </a:r>
            <a:endParaRPr lang="en-US" dirty="0"/>
          </a:p>
        </p:txBody>
      </p:sp>
      <p:sp>
        <p:nvSpPr>
          <p:cNvPr id="4" name="Slide Number Placeholder 3"/>
          <p:cNvSpPr>
            <a:spLocks noGrp="1"/>
          </p:cNvSpPr>
          <p:nvPr>
            <p:ph type="sldNum" sz="quarter" idx="10"/>
          </p:nvPr>
        </p:nvSpPr>
        <p:spPr/>
        <p:txBody>
          <a:bodyPr/>
          <a:lstStyle/>
          <a:p>
            <a:fld id="{F76ACA8E-DD60-4C8F-B1E6-A9CBA5EDC838}" type="slidenum">
              <a:rPr lang="en-US" smtClean="0"/>
              <a:t>8</a:t>
            </a:fld>
            <a:endParaRPr lang="en-US"/>
          </a:p>
        </p:txBody>
      </p:sp>
    </p:spTree>
    <p:extLst>
      <p:ext uri="{BB962C8B-B14F-4D97-AF65-F5344CB8AC3E}">
        <p14:creationId xmlns:p14="http://schemas.microsoft.com/office/powerpoint/2010/main" val="4259230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JB</a:t>
            </a:r>
          </a:p>
        </p:txBody>
      </p:sp>
      <p:sp>
        <p:nvSpPr>
          <p:cNvPr id="4" name="Slide Number Placeholder 3"/>
          <p:cNvSpPr>
            <a:spLocks noGrp="1"/>
          </p:cNvSpPr>
          <p:nvPr>
            <p:ph type="sldNum" sz="quarter" idx="10"/>
          </p:nvPr>
        </p:nvSpPr>
        <p:spPr/>
        <p:txBody>
          <a:bodyPr/>
          <a:lstStyle/>
          <a:p>
            <a:fld id="{A98A2D47-81DC-4C55-961F-E87B77F5804D}" type="slidenum">
              <a:rPr lang="en-US" smtClean="0"/>
              <a:t>9</a:t>
            </a:fld>
            <a:endParaRPr lang="en-US"/>
          </a:p>
        </p:txBody>
      </p:sp>
    </p:spTree>
    <p:extLst>
      <p:ext uri="{BB962C8B-B14F-4D97-AF65-F5344CB8AC3E}">
        <p14:creationId xmlns:p14="http://schemas.microsoft.com/office/powerpoint/2010/main" val="406059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JB Without</a:t>
            </a:r>
            <a:r>
              <a:rPr lang="en-US" baseline="0" dirty="0"/>
              <a:t> a shared mission/vision, it is very difficult to get a team of people pulling in the same direction.</a:t>
            </a:r>
            <a:endParaRPr lang="en-US" dirty="0"/>
          </a:p>
        </p:txBody>
      </p:sp>
      <p:sp>
        <p:nvSpPr>
          <p:cNvPr id="4" name="Slide Number Placeholder 3"/>
          <p:cNvSpPr>
            <a:spLocks noGrp="1"/>
          </p:cNvSpPr>
          <p:nvPr>
            <p:ph type="sldNum" sz="quarter" idx="10"/>
          </p:nvPr>
        </p:nvSpPr>
        <p:spPr/>
        <p:txBody>
          <a:bodyPr/>
          <a:lstStyle/>
          <a:p>
            <a:fld id="{F76ACA8E-DD60-4C8F-B1E6-A9CBA5EDC838}" type="slidenum">
              <a:rPr lang="en-US" smtClean="0"/>
              <a:t>10</a:t>
            </a:fld>
            <a:endParaRPr lang="en-US"/>
          </a:p>
        </p:txBody>
      </p:sp>
    </p:spTree>
    <p:extLst>
      <p:ext uri="{BB962C8B-B14F-4D97-AF65-F5344CB8AC3E}">
        <p14:creationId xmlns:p14="http://schemas.microsoft.com/office/powerpoint/2010/main" val="3892610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RM</a:t>
            </a:r>
          </a:p>
        </p:txBody>
      </p:sp>
      <p:sp>
        <p:nvSpPr>
          <p:cNvPr id="4" name="Slide Number Placeholder 3"/>
          <p:cNvSpPr>
            <a:spLocks noGrp="1"/>
          </p:cNvSpPr>
          <p:nvPr>
            <p:ph type="sldNum" sz="quarter" idx="10"/>
          </p:nvPr>
        </p:nvSpPr>
        <p:spPr/>
        <p:txBody>
          <a:bodyPr/>
          <a:lstStyle/>
          <a:p>
            <a:fld id="{F76ACA8E-DD60-4C8F-B1E6-A9CBA5EDC838}" type="slidenum">
              <a:rPr lang="en-US" smtClean="0"/>
              <a:t>11</a:t>
            </a:fld>
            <a:endParaRPr lang="en-US"/>
          </a:p>
        </p:txBody>
      </p:sp>
    </p:spTree>
    <p:extLst>
      <p:ext uri="{BB962C8B-B14F-4D97-AF65-F5344CB8AC3E}">
        <p14:creationId xmlns:p14="http://schemas.microsoft.com/office/powerpoint/2010/main" val="1994709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RM</a:t>
            </a:r>
          </a:p>
        </p:txBody>
      </p:sp>
      <p:sp>
        <p:nvSpPr>
          <p:cNvPr id="4" name="Slide Number Placeholder 3"/>
          <p:cNvSpPr>
            <a:spLocks noGrp="1"/>
          </p:cNvSpPr>
          <p:nvPr>
            <p:ph type="sldNum" sz="quarter" idx="10"/>
          </p:nvPr>
        </p:nvSpPr>
        <p:spPr/>
        <p:txBody>
          <a:bodyPr/>
          <a:lstStyle/>
          <a:p>
            <a:fld id="{A98A2D47-81DC-4C55-961F-E87B77F5804D}" type="slidenum">
              <a:rPr lang="en-US" smtClean="0"/>
              <a:t>12</a:t>
            </a:fld>
            <a:endParaRPr lang="en-US"/>
          </a:p>
        </p:txBody>
      </p:sp>
    </p:spTree>
    <p:extLst>
      <p:ext uri="{BB962C8B-B14F-4D97-AF65-F5344CB8AC3E}">
        <p14:creationId xmlns:p14="http://schemas.microsoft.com/office/powerpoint/2010/main" val="24887230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RM</a:t>
            </a:r>
          </a:p>
        </p:txBody>
      </p:sp>
      <p:sp>
        <p:nvSpPr>
          <p:cNvPr id="4" name="Slide Number Placeholder 3"/>
          <p:cNvSpPr>
            <a:spLocks noGrp="1"/>
          </p:cNvSpPr>
          <p:nvPr>
            <p:ph type="sldNum" sz="quarter" idx="10"/>
          </p:nvPr>
        </p:nvSpPr>
        <p:spPr/>
        <p:txBody>
          <a:bodyPr/>
          <a:lstStyle/>
          <a:p>
            <a:fld id="{A98A2D47-81DC-4C55-961F-E87B77F5804D}" type="slidenum">
              <a:rPr lang="en-US" smtClean="0"/>
              <a:t>13</a:t>
            </a:fld>
            <a:endParaRPr lang="en-US"/>
          </a:p>
        </p:txBody>
      </p:sp>
    </p:spTree>
    <p:extLst>
      <p:ext uri="{BB962C8B-B14F-4D97-AF65-F5344CB8AC3E}">
        <p14:creationId xmlns:p14="http://schemas.microsoft.com/office/powerpoint/2010/main" val="4556274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JB</a:t>
            </a:r>
          </a:p>
        </p:txBody>
      </p:sp>
      <p:sp>
        <p:nvSpPr>
          <p:cNvPr id="4" name="Slide Number Placeholder 3"/>
          <p:cNvSpPr>
            <a:spLocks noGrp="1"/>
          </p:cNvSpPr>
          <p:nvPr>
            <p:ph type="sldNum" sz="quarter" idx="10"/>
          </p:nvPr>
        </p:nvSpPr>
        <p:spPr/>
        <p:txBody>
          <a:bodyPr/>
          <a:lstStyle/>
          <a:p>
            <a:fld id="{F76ACA8E-DD60-4C8F-B1E6-A9CBA5EDC838}" type="slidenum">
              <a:rPr lang="en-US" smtClean="0"/>
              <a:t>14</a:t>
            </a:fld>
            <a:endParaRPr lang="en-US"/>
          </a:p>
        </p:txBody>
      </p:sp>
    </p:spTree>
    <p:extLst>
      <p:ext uri="{BB962C8B-B14F-4D97-AF65-F5344CB8AC3E}">
        <p14:creationId xmlns:p14="http://schemas.microsoft.com/office/powerpoint/2010/main" val="31427734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RM</a:t>
            </a:r>
          </a:p>
        </p:txBody>
      </p:sp>
      <p:sp>
        <p:nvSpPr>
          <p:cNvPr id="4" name="Slide Number Placeholder 3"/>
          <p:cNvSpPr>
            <a:spLocks noGrp="1"/>
          </p:cNvSpPr>
          <p:nvPr>
            <p:ph type="sldNum" sz="quarter" idx="10"/>
          </p:nvPr>
        </p:nvSpPr>
        <p:spPr/>
        <p:txBody>
          <a:bodyPr/>
          <a:lstStyle/>
          <a:p>
            <a:fld id="{F76ACA8E-DD60-4C8F-B1E6-A9CBA5EDC838}" type="slidenum">
              <a:rPr lang="en-US" smtClean="0"/>
              <a:t>15</a:t>
            </a:fld>
            <a:endParaRPr lang="en-US"/>
          </a:p>
        </p:txBody>
      </p:sp>
    </p:spTree>
    <p:extLst>
      <p:ext uri="{BB962C8B-B14F-4D97-AF65-F5344CB8AC3E}">
        <p14:creationId xmlns:p14="http://schemas.microsoft.com/office/powerpoint/2010/main" val="41985296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JB</a:t>
            </a:r>
          </a:p>
        </p:txBody>
      </p:sp>
      <p:sp>
        <p:nvSpPr>
          <p:cNvPr id="4" name="Slide Number Placeholder 3"/>
          <p:cNvSpPr>
            <a:spLocks noGrp="1"/>
          </p:cNvSpPr>
          <p:nvPr>
            <p:ph type="sldNum" sz="quarter" idx="10"/>
          </p:nvPr>
        </p:nvSpPr>
        <p:spPr/>
        <p:txBody>
          <a:bodyPr/>
          <a:lstStyle/>
          <a:p>
            <a:fld id="{F76ACA8E-DD60-4C8F-B1E6-A9CBA5EDC838}" type="slidenum">
              <a:rPr lang="en-US" smtClean="0"/>
              <a:t>16</a:t>
            </a:fld>
            <a:endParaRPr lang="en-US"/>
          </a:p>
        </p:txBody>
      </p:sp>
    </p:spTree>
    <p:extLst>
      <p:ext uri="{BB962C8B-B14F-4D97-AF65-F5344CB8AC3E}">
        <p14:creationId xmlns:p14="http://schemas.microsoft.com/office/powerpoint/2010/main" val="20790502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JB while RM sets up</a:t>
            </a:r>
          </a:p>
        </p:txBody>
      </p:sp>
      <p:sp>
        <p:nvSpPr>
          <p:cNvPr id="4" name="Slide Number Placeholder 3"/>
          <p:cNvSpPr>
            <a:spLocks noGrp="1"/>
          </p:cNvSpPr>
          <p:nvPr>
            <p:ph type="sldNum" sz="quarter" idx="10"/>
          </p:nvPr>
        </p:nvSpPr>
        <p:spPr/>
        <p:txBody>
          <a:bodyPr/>
          <a:lstStyle/>
          <a:p>
            <a:fld id="{A98A2D47-81DC-4C55-961F-E87B77F5804D}" type="slidenum">
              <a:rPr lang="en-US" smtClean="0"/>
              <a:t>17</a:t>
            </a:fld>
            <a:endParaRPr lang="en-US"/>
          </a:p>
        </p:txBody>
      </p:sp>
    </p:spTree>
    <p:extLst>
      <p:ext uri="{BB962C8B-B14F-4D97-AF65-F5344CB8AC3E}">
        <p14:creationId xmlns:p14="http://schemas.microsoft.com/office/powerpoint/2010/main" val="33550341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JB</a:t>
            </a:r>
          </a:p>
        </p:txBody>
      </p:sp>
      <p:sp>
        <p:nvSpPr>
          <p:cNvPr id="4" name="Slide Number Placeholder 3"/>
          <p:cNvSpPr>
            <a:spLocks noGrp="1"/>
          </p:cNvSpPr>
          <p:nvPr>
            <p:ph type="sldNum" sz="quarter" idx="10"/>
          </p:nvPr>
        </p:nvSpPr>
        <p:spPr/>
        <p:txBody>
          <a:bodyPr/>
          <a:lstStyle/>
          <a:p>
            <a:fld id="{F76ACA8E-DD60-4C8F-B1E6-A9CBA5EDC838}" type="slidenum">
              <a:rPr lang="en-US" smtClean="0"/>
              <a:t>18</a:t>
            </a:fld>
            <a:endParaRPr lang="en-US"/>
          </a:p>
        </p:txBody>
      </p:sp>
    </p:spTree>
    <p:extLst>
      <p:ext uri="{BB962C8B-B14F-4D97-AF65-F5344CB8AC3E}">
        <p14:creationId xmlns:p14="http://schemas.microsoft.com/office/powerpoint/2010/main" val="16534206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JB</a:t>
            </a:r>
          </a:p>
        </p:txBody>
      </p:sp>
      <p:sp>
        <p:nvSpPr>
          <p:cNvPr id="4" name="Slide Number Placeholder 3"/>
          <p:cNvSpPr>
            <a:spLocks noGrp="1"/>
          </p:cNvSpPr>
          <p:nvPr>
            <p:ph type="sldNum" sz="quarter" idx="10"/>
          </p:nvPr>
        </p:nvSpPr>
        <p:spPr/>
        <p:txBody>
          <a:bodyPr/>
          <a:lstStyle/>
          <a:p>
            <a:fld id="{A98A2D47-81DC-4C55-961F-E87B77F5804D}" type="slidenum">
              <a:rPr lang="en-US" smtClean="0"/>
              <a:t>19</a:t>
            </a:fld>
            <a:endParaRPr lang="en-US"/>
          </a:p>
        </p:txBody>
      </p:sp>
    </p:spTree>
    <p:extLst>
      <p:ext uri="{BB962C8B-B14F-4D97-AF65-F5344CB8AC3E}">
        <p14:creationId xmlns:p14="http://schemas.microsoft.com/office/powerpoint/2010/main" val="42477400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RM</a:t>
            </a:r>
          </a:p>
        </p:txBody>
      </p:sp>
      <p:sp>
        <p:nvSpPr>
          <p:cNvPr id="4" name="Slide Number Placeholder 3"/>
          <p:cNvSpPr>
            <a:spLocks noGrp="1"/>
          </p:cNvSpPr>
          <p:nvPr>
            <p:ph type="sldNum" sz="quarter" idx="10"/>
          </p:nvPr>
        </p:nvSpPr>
        <p:spPr/>
        <p:txBody>
          <a:bodyPr/>
          <a:lstStyle/>
          <a:p>
            <a:fld id="{F76ACA8E-DD60-4C8F-B1E6-A9CBA5EDC838}" type="slidenum">
              <a:rPr lang="en-US" smtClean="0"/>
              <a:t>20</a:t>
            </a:fld>
            <a:endParaRPr lang="en-US"/>
          </a:p>
        </p:txBody>
      </p:sp>
    </p:spTree>
    <p:extLst>
      <p:ext uri="{BB962C8B-B14F-4D97-AF65-F5344CB8AC3E}">
        <p14:creationId xmlns:p14="http://schemas.microsoft.com/office/powerpoint/2010/main" val="1687484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8A2D47-81DC-4C55-961F-E87B77F5804D}" type="slidenum">
              <a:rPr lang="en-US" smtClean="0"/>
              <a:t>21</a:t>
            </a:fld>
            <a:endParaRPr lang="en-US"/>
          </a:p>
        </p:txBody>
      </p:sp>
    </p:spTree>
    <p:extLst>
      <p:ext uri="{BB962C8B-B14F-4D97-AF65-F5344CB8AC3E}">
        <p14:creationId xmlns:p14="http://schemas.microsoft.com/office/powerpoint/2010/main" val="31894190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58FA7A32-53A6-4E19-B7F9-B1D456728A77}" type="datetimeFigureOut">
              <a:rPr lang="en-US" smtClean="0"/>
              <a:t>10/7/2016</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933457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FA7A32-53A6-4E19-B7F9-B1D456728A77}" type="datetimeFigureOut">
              <a:rPr lang="en-US" smtClean="0"/>
              <a:t>10/7/2016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406907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58FA7A32-53A6-4E19-B7F9-B1D456728A77}" type="datetimeFigureOut">
              <a:rPr lang="en-US" smtClean="0"/>
              <a:t>10/7/2016</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2925453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8FA7A32-53A6-4E19-B7F9-B1D456728A77}" type="datetimeFigureOut">
              <a:rPr lang="en-US" smtClean="0"/>
              <a:t>10/7/2016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2993850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FA7A32-53A6-4E19-B7F9-B1D456728A77}" type="datetimeFigureOut">
              <a:rPr lang="en-US" smtClean="0"/>
              <a:t>10/7/2016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2650722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8FA7A32-53A6-4E19-B7F9-B1D456728A77}" type="datetimeFigureOut">
              <a:rPr lang="en-US" smtClean="0"/>
              <a:t>10/7/2016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554624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FA7A32-53A6-4E19-B7F9-B1D456728A77}" type="datetimeFigureOut">
              <a:rPr lang="en-US" smtClean="0"/>
              <a:t>10/7/2016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3839212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FA7A32-53A6-4E19-B7F9-B1D456728A77}" type="datetimeFigureOut">
              <a:rPr lang="en-US" smtClean="0"/>
              <a:t>10/7/2016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2587255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FA7A32-53A6-4E19-B7F9-B1D456728A77}" type="datetimeFigureOut">
              <a:rPr lang="en-US" smtClean="0"/>
              <a:t>10/7/2016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561153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FA7A32-53A6-4E19-B7F9-B1D456728A77}" type="datetimeFigureOut">
              <a:rPr lang="en-US" smtClean="0"/>
              <a:t>10/7/2016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2095817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8FA7A32-53A6-4E19-B7F9-B1D456728A77}" type="datetimeFigureOut">
              <a:rPr lang="en-US" smtClean="0"/>
              <a:t>10/7/2016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2221499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8FA7A32-53A6-4E19-B7F9-B1D456728A77}" type="datetimeFigureOut">
              <a:rPr lang="en-US" smtClean="0"/>
              <a:t>10/7/2016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4BCAC89D-AB5C-4B4E-B4DF-271D5D0A47FA}"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2456241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58FA7A32-53A6-4E19-B7F9-B1D456728A77}" type="datetimeFigureOut">
              <a:rPr lang="en-US" smtClean="0"/>
              <a:t>10/7/2016</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22975018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8FA7A32-53A6-4E19-B7F9-B1D456728A77}" type="datetimeFigureOut">
              <a:rPr lang="en-US" smtClean="0"/>
              <a:t>10/7/2016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3458106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8FA7A32-53A6-4E19-B7F9-B1D456728A77}" type="datetimeFigureOut">
              <a:rPr lang="en-US" smtClean="0"/>
              <a:t>10/7/2016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26118271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FA7A32-53A6-4E19-B7F9-B1D456728A77}" type="datetimeFigureOut">
              <a:rPr lang="en-US" smtClean="0"/>
              <a:t>10/7/2016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18063082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58FA7A32-53A6-4E19-B7F9-B1D456728A77}" type="datetimeFigureOut">
              <a:rPr lang="en-US" smtClean="0"/>
              <a:t>10/7/2016</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770842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8FA7A32-53A6-4E19-B7F9-B1D456728A77}" type="datetimeFigureOut">
              <a:rPr lang="en-US" smtClean="0"/>
              <a:t>10/7/2016</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BCAC89D-AB5C-4B4E-B4DF-271D5D0A47FA}" type="slidenum">
              <a:rPr lang="en-US" smtClean="0"/>
              <a:t>‹#›</a:t>
            </a:fld>
            <a:endParaRPr lang="en-US"/>
          </a:p>
        </p:txBody>
      </p:sp>
    </p:spTree>
    <p:extLst>
      <p:ext uri="{BB962C8B-B14F-4D97-AF65-F5344CB8AC3E}">
        <p14:creationId xmlns:p14="http://schemas.microsoft.com/office/powerpoint/2010/main" val="277778470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png"/><Relationship Id="rId18" Type="http://schemas.microsoft.com/office/2007/relationships/diagramDrawing" Target="../diagrams/drawing1.xml"/><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png"/><Relationship Id="rId17" Type="http://schemas.openxmlformats.org/officeDocument/2006/relationships/diagramColors" Target="../diagrams/colors1.xml"/><Relationship Id="rId2" Type="http://schemas.openxmlformats.org/officeDocument/2006/relationships/notesSlide" Target="../notesSlides/notesSlide4.xml"/><Relationship Id="rId16" Type="http://schemas.openxmlformats.org/officeDocument/2006/relationships/diagramQuickStyle" Target="../diagrams/quickStyle1.xml"/><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5" Type="http://schemas.openxmlformats.org/officeDocument/2006/relationships/diagramLayout" Target="../diagrams/layout1.xml"/><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https://www.youtube.com/embed/H0_yKBitO8M" TargetMode="Externa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29.jpeg"/></Relationships>
</file>

<file path=ppt/slides/_rels/slide11.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10" Type="http://schemas.openxmlformats.org/officeDocument/2006/relationships/image" Target="../media/image32.jpeg"/><Relationship Id="rId4" Type="http://schemas.openxmlformats.org/officeDocument/2006/relationships/diagramLayout" Target="../diagrams/layout4.xml"/><Relationship Id="rId9"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hyperlink" Target="https://tinkercad.co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tinkercad.co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8.png"/><Relationship Id="rId13" Type="http://schemas.microsoft.com/office/2007/relationships/diagramDrawing" Target="../diagrams/drawing5.xml"/><Relationship Id="rId3" Type="http://schemas.openxmlformats.org/officeDocument/2006/relationships/image" Target="../media/image33.png"/><Relationship Id="rId7" Type="http://schemas.openxmlformats.org/officeDocument/2006/relationships/image" Target="../media/image37.jpeg"/><Relationship Id="rId12" Type="http://schemas.openxmlformats.org/officeDocument/2006/relationships/diagramColors" Target="../diagrams/colors5.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diagramQuickStyle" Target="../diagrams/quickStyle5.xml"/><Relationship Id="rId5" Type="http://schemas.openxmlformats.org/officeDocument/2006/relationships/image" Target="../media/image35.png"/><Relationship Id="rId10" Type="http://schemas.openxmlformats.org/officeDocument/2006/relationships/diagramLayout" Target="../diagrams/layout5.xml"/><Relationship Id="rId4" Type="http://schemas.openxmlformats.org/officeDocument/2006/relationships/image" Target="../media/image34.jpeg"/><Relationship Id="rId9" Type="http://schemas.openxmlformats.org/officeDocument/2006/relationships/diagramData" Target="../diagrams/data5.xml"/></Relationships>
</file>

<file path=ppt/slides/_rels/slide15.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10" Type="http://schemas.openxmlformats.org/officeDocument/2006/relationships/image" Target="../media/image41.jpeg"/><Relationship Id="rId4" Type="http://schemas.openxmlformats.org/officeDocument/2006/relationships/diagramLayout" Target="../diagrams/layout6.xml"/><Relationship Id="rId9" Type="http://schemas.openxmlformats.org/officeDocument/2006/relationships/image" Target="../media/image40.jpeg"/></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7.xml"/><Relationship Id="rId11" Type="http://schemas.openxmlformats.org/officeDocument/2006/relationships/image" Target="../media/image45.png"/><Relationship Id="rId5" Type="http://schemas.openxmlformats.org/officeDocument/2006/relationships/diagramQuickStyle" Target="../diagrams/quickStyle7.xml"/><Relationship Id="rId10" Type="http://schemas.openxmlformats.org/officeDocument/2006/relationships/image" Target="../media/image44.png"/><Relationship Id="rId4" Type="http://schemas.openxmlformats.org/officeDocument/2006/relationships/diagramLayout" Target="../diagrams/layout7.xml"/><Relationship Id="rId9" Type="http://schemas.openxmlformats.org/officeDocument/2006/relationships/image" Target="../media/image4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46.jpeg"/><Relationship Id="rId7" Type="http://schemas.openxmlformats.org/officeDocument/2006/relationships/diagramQuickStyle" Target="../diagrams/quickStyle8.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Layout" Target="../diagrams/layout8.xml"/><Relationship Id="rId11" Type="http://schemas.openxmlformats.org/officeDocument/2006/relationships/image" Target="../media/image49.jpeg"/><Relationship Id="rId5" Type="http://schemas.openxmlformats.org/officeDocument/2006/relationships/diagramData" Target="../diagrams/data8.xml"/><Relationship Id="rId10" Type="http://schemas.openxmlformats.org/officeDocument/2006/relationships/image" Target="../media/image48.jpeg"/><Relationship Id="rId4" Type="http://schemas.openxmlformats.org/officeDocument/2006/relationships/image" Target="../media/image47.jpeg"/><Relationship Id="rId9" Type="http://schemas.microsoft.com/office/2007/relationships/diagramDrawing" Target="../diagrams/drawing8.xml"/></Relationships>
</file>

<file path=ppt/slides/_rels/slide1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51.jpeg"/><Relationship Id="rId7" Type="http://schemas.openxmlformats.org/officeDocument/2006/relationships/diagramColors" Target="../diagrams/colors9.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QuickStyle" Target="../diagrams/quickStyle9.xml"/><Relationship Id="rId11" Type="http://schemas.openxmlformats.org/officeDocument/2006/relationships/hyperlink" Target="http://bit.ly/EPSatNWAIS2016" TargetMode="External"/><Relationship Id="rId5" Type="http://schemas.openxmlformats.org/officeDocument/2006/relationships/diagramLayout" Target="../diagrams/layout9.xml"/><Relationship Id="rId10" Type="http://schemas.openxmlformats.org/officeDocument/2006/relationships/hyperlink" Target="mailto:rmack@eastsideprep.org" TargetMode="External"/><Relationship Id="rId4" Type="http://schemas.openxmlformats.org/officeDocument/2006/relationships/diagramData" Target="../diagrams/data9.xml"/><Relationship Id="rId9" Type="http://schemas.openxmlformats.org/officeDocument/2006/relationships/hyperlink" Target="mailto:jbriggs@eastsideprep.org"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270958"/>
            <a:ext cx="9710468" cy="2357543"/>
          </a:xfrm>
        </p:spPr>
        <p:txBody>
          <a:bodyPr>
            <a:normAutofit/>
          </a:bodyPr>
          <a:lstStyle/>
          <a:p>
            <a:r>
              <a:rPr lang="en-US" dirty="0" err="1"/>
              <a:t>MakerSpaces</a:t>
            </a:r>
            <a:r>
              <a:rPr lang="en-US" dirty="0"/>
              <a:t>: The Missing Manual</a:t>
            </a:r>
          </a:p>
        </p:txBody>
      </p:sp>
      <p:sp>
        <p:nvSpPr>
          <p:cNvPr id="3" name="Subtitle 2"/>
          <p:cNvSpPr>
            <a:spLocks noGrp="1"/>
          </p:cNvSpPr>
          <p:nvPr>
            <p:ph type="subTitle" idx="1"/>
          </p:nvPr>
        </p:nvSpPr>
        <p:spPr>
          <a:xfrm>
            <a:off x="1371600" y="3632200"/>
            <a:ext cx="9448800" cy="974305"/>
          </a:xfrm>
        </p:spPr>
        <p:txBody>
          <a:bodyPr>
            <a:normAutofit fontScale="92500" lnSpcReduction="20000"/>
          </a:bodyPr>
          <a:lstStyle/>
          <a:p>
            <a:r>
              <a:rPr lang="en-US" dirty="0"/>
              <a:t>NWAIS 2016</a:t>
            </a:r>
          </a:p>
          <a:p>
            <a:r>
              <a:rPr lang="en-US" i="1" dirty="0"/>
              <a:t>Jonathan Briggs, CTIO &amp; Roger Mack, Make Teacher and Sys Admin</a:t>
            </a:r>
          </a:p>
          <a:p>
            <a:r>
              <a:rPr lang="en-US" i="1" dirty="0"/>
              <a:t>Eastside Preparatory School, Kirkland WA</a:t>
            </a:r>
          </a:p>
        </p:txBody>
      </p:sp>
    </p:spTree>
    <p:extLst>
      <p:ext uri="{BB962C8B-B14F-4D97-AF65-F5344CB8AC3E}">
        <p14:creationId xmlns:p14="http://schemas.microsoft.com/office/powerpoint/2010/main" val="3592064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Know Your Audience</a:t>
            </a:r>
          </a:p>
        </p:txBody>
      </p:sp>
      <p:sp>
        <p:nvSpPr>
          <p:cNvPr id="3" name="Content Placeholder 2"/>
          <p:cNvSpPr>
            <a:spLocks noGrp="1"/>
          </p:cNvSpPr>
          <p:nvPr>
            <p:ph idx="1"/>
          </p:nvPr>
        </p:nvSpPr>
        <p:spPr/>
        <p:txBody>
          <a:bodyPr/>
          <a:lstStyle/>
          <a:p>
            <a:r>
              <a:rPr lang="en-US" dirty="0"/>
              <a:t>Name?</a:t>
            </a:r>
          </a:p>
          <a:p>
            <a:r>
              <a:rPr lang="en-US" dirty="0"/>
              <a:t>What School You are From?</a:t>
            </a:r>
          </a:p>
          <a:p>
            <a:r>
              <a:rPr lang="en-US" dirty="0"/>
              <a:t>Does Your School Have (or looking to build) a Makerspace?</a:t>
            </a:r>
          </a:p>
          <a:p>
            <a:r>
              <a:rPr lang="en-US" dirty="0"/>
              <a:t>What Your Background is With Making?</a:t>
            </a:r>
          </a:p>
          <a:p>
            <a:r>
              <a:rPr lang="en-US" dirty="0"/>
              <a:t>What You Hope to Get from This Session?</a:t>
            </a:r>
          </a:p>
          <a:p>
            <a:endParaRPr lang="en-US" dirty="0"/>
          </a:p>
        </p:txBody>
      </p:sp>
    </p:spTree>
    <p:extLst>
      <p:ext uri="{BB962C8B-B14F-4D97-AF65-F5344CB8AC3E}">
        <p14:creationId xmlns:p14="http://schemas.microsoft.com/office/powerpoint/2010/main" val="2316093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Makerspaces, why bother?</a:t>
            </a:r>
          </a:p>
        </p:txBody>
      </p:sp>
      <p:sp>
        <p:nvSpPr>
          <p:cNvPr id="3" name="Content Placeholder 2"/>
          <p:cNvSpPr>
            <a:spLocks noGrp="1"/>
          </p:cNvSpPr>
          <p:nvPr>
            <p:ph idx="1"/>
          </p:nvPr>
        </p:nvSpPr>
        <p:spPr/>
        <p:txBody>
          <a:bodyPr/>
          <a:lstStyle/>
          <a:p>
            <a:r>
              <a:rPr lang="en-US" dirty="0"/>
              <a:t>Comfort with failure</a:t>
            </a:r>
          </a:p>
          <a:p>
            <a:r>
              <a:rPr lang="en-US" dirty="0"/>
              <a:t>Design Experience</a:t>
            </a:r>
          </a:p>
          <a:p>
            <a:r>
              <a:rPr lang="en-US" dirty="0"/>
              <a:t>The interface between the physical and digital world is fascinating</a:t>
            </a:r>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903596" y="3641697"/>
            <a:ext cx="4288404" cy="321630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0" y="3480683"/>
            <a:ext cx="4503089" cy="3377317"/>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911929" y="4176990"/>
            <a:ext cx="2594860" cy="1913709"/>
          </a:xfrm>
          <a:prstGeom prst="rect">
            <a:avLst/>
          </a:prstGeom>
        </p:spPr>
      </p:pic>
    </p:spTree>
    <p:extLst>
      <p:ext uri="{BB962C8B-B14F-4D97-AF65-F5344CB8AC3E}">
        <p14:creationId xmlns:p14="http://schemas.microsoft.com/office/powerpoint/2010/main" val="3948628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16200000">
            <a:off x="-395924" y="4825483"/>
            <a:ext cx="2949925" cy="1974743"/>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5400000">
            <a:off x="4947494" y="4794048"/>
            <a:ext cx="2834637" cy="1897567"/>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978768" y="3999506"/>
            <a:ext cx="2090976" cy="2787968"/>
          </a:xfrm>
          <a:prstGeom prst="rect">
            <a:avLst/>
          </a:prstGeom>
        </p:spPr>
      </p:pic>
      <p:sp>
        <p:nvSpPr>
          <p:cNvPr id="2" name="Title 1"/>
          <p:cNvSpPr>
            <a:spLocks noGrp="1"/>
          </p:cNvSpPr>
          <p:nvPr>
            <p:ph type="title"/>
          </p:nvPr>
        </p:nvSpPr>
        <p:spPr/>
        <p:txBody>
          <a:bodyPr/>
          <a:lstStyle/>
          <a:p>
            <a:r>
              <a:rPr lang="en-US" dirty="0"/>
              <a:t>Our History</a:t>
            </a:r>
          </a:p>
        </p:txBody>
      </p:sp>
      <p:pic>
        <p:nvPicPr>
          <p:cNvPr id="5" name="Picture 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18461" y="1423283"/>
            <a:ext cx="3038105" cy="2033773"/>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990352" y="1374887"/>
            <a:ext cx="3290701" cy="2202866"/>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flipH="1">
            <a:off x="6765690" y="1733634"/>
            <a:ext cx="2627936" cy="1747298"/>
          </a:xfrm>
          <a:prstGeom prst="rect">
            <a:avLst/>
          </a:prstGeom>
        </p:spPr>
      </p:pic>
      <p:pic>
        <p:nvPicPr>
          <p:cNvPr id="10" name="Picture 9"/>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593070" y="4869844"/>
            <a:ext cx="2625945" cy="1745974"/>
          </a:xfrm>
          <a:prstGeom prst="rect">
            <a:avLst/>
          </a:prstGeom>
        </p:spPr>
      </p:pic>
      <p:pic>
        <p:nvPicPr>
          <p:cNvPr id="11" name="Picture 10"/>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rot="5400000">
            <a:off x="9276968" y="5016224"/>
            <a:ext cx="2206484" cy="1477068"/>
          </a:xfrm>
          <a:prstGeom prst="rect">
            <a:avLst/>
          </a:prstGeom>
        </p:spPr>
      </p:pic>
      <p:pic>
        <p:nvPicPr>
          <p:cNvPr id="12" name="Picture 11"/>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9405179" y="1742442"/>
            <a:ext cx="2101021" cy="1395454"/>
          </a:xfrm>
          <a:prstGeom prst="rect">
            <a:avLst/>
          </a:prstGeom>
        </p:spPr>
      </p:pic>
      <p:pic>
        <p:nvPicPr>
          <p:cNvPr id="13" name="Picture 12"/>
          <p:cNvPicPr>
            <a:picLocks noChangeAspect="1"/>
          </p:cNvPicPr>
          <p:nvPr/>
        </p:nvPicPr>
        <p:blipFill>
          <a:blip r:embed="rId12"/>
          <a:stretch>
            <a:fillRect/>
          </a:stretch>
        </p:blipFill>
        <p:spPr>
          <a:xfrm>
            <a:off x="2540543" y="1044138"/>
            <a:ext cx="1716236" cy="2526869"/>
          </a:xfrm>
          <a:prstGeom prst="rect">
            <a:avLst/>
          </a:prstGeom>
        </p:spPr>
      </p:pic>
      <p:pic>
        <p:nvPicPr>
          <p:cNvPr id="14" name="Picture 13"/>
          <p:cNvPicPr>
            <a:picLocks noChangeAspect="1"/>
          </p:cNvPicPr>
          <p:nvPr/>
        </p:nvPicPr>
        <p:blipFill>
          <a:blip r:embed="rId13"/>
          <a:stretch>
            <a:fillRect/>
          </a:stretch>
        </p:blipFill>
        <p:spPr>
          <a:xfrm>
            <a:off x="3922603" y="3057594"/>
            <a:ext cx="758372" cy="541286"/>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4112449299"/>
              </p:ext>
            </p:extLst>
          </p:nvPr>
        </p:nvGraphicFramePr>
        <p:xfrm>
          <a:off x="685799" y="2266789"/>
          <a:ext cx="10954265" cy="3951449"/>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extLst>
      <p:ext uri="{BB962C8B-B14F-4D97-AF65-F5344CB8AC3E}">
        <p14:creationId xmlns:p14="http://schemas.microsoft.com/office/powerpoint/2010/main" val="1189444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 Challenge</a:t>
            </a:r>
          </a:p>
        </p:txBody>
      </p:sp>
      <p:sp>
        <p:nvSpPr>
          <p:cNvPr id="3" name="Content Placeholder 2"/>
          <p:cNvSpPr>
            <a:spLocks noGrp="1"/>
          </p:cNvSpPr>
          <p:nvPr>
            <p:ph idx="1"/>
          </p:nvPr>
        </p:nvSpPr>
        <p:spPr/>
        <p:txBody>
          <a:bodyPr/>
          <a:lstStyle/>
          <a:p>
            <a:pPr marL="0" indent="0">
              <a:buNone/>
            </a:pPr>
            <a:r>
              <a:rPr lang="en-US" dirty="0"/>
              <a:t>Teams of 4</a:t>
            </a:r>
          </a:p>
          <a:p>
            <a:r>
              <a:rPr lang="en-US" dirty="0"/>
              <a:t>20 sticks of dry spaghetti</a:t>
            </a:r>
          </a:p>
          <a:p>
            <a:r>
              <a:rPr lang="en-US" dirty="0"/>
              <a:t>one yard of string</a:t>
            </a:r>
          </a:p>
          <a:p>
            <a:r>
              <a:rPr lang="en-US" dirty="0"/>
              <a:t>one yard of tape</a:t>
            </a:r>
          </a:p>
          <a:p>
            <a:r>
              <a:rPr lang="en-US" dirty="0"/>
              <a:t>one marshmallow</a:t>
            </a:r>
          </a:p>
          <a:p>
            <a:r>
              <a:rPr lang="en-US" dirty="0"/>
              <a:t>12 Minutes</a:t>
            </a:r>
          </a:p>
          <a:p>
            <a:endParaRPr lang="en-US" dirty="0"/>
          </a:p>
          <a:p>
            <a:pPr marL="0" indent="0">
              <a:buNone/>
            </a:pPr>
            <a:r>
              <a:rPr lang="en-US" dirty="0"/>
              <a:t>GOAL: Build a free-standing structure to hold the marshmallow as high as possible.</a:t>
            </a:r>
          </a:p>
          <a:p>
            <a:endParaRPr lang="en-US" dirty="0"/>
          </a:p>
        </p:txBody>
      </p:sp>
    </p:spTree>
    <p:extLst>
      <p:ext uri="{BB962C8B-B14F-4D97-AF65-F5344CB8AC3E}">
        <p14:creationId xmlns:p14="http://schemas.microsoft.com/office/powerpoint/2010/main" val="3928180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354469"/>
            <a:ext cx="8610600" cy="1293028"/>
          </a:xfrm>
        </p:spPr>
        <p:txBody>
          <a:bodyPr/>
          <a:lstStyle/>
          <a:p>
            <a:r>
              <a:rPr lang="en-US" dirty="0"/>
              <a:t>Observations?</a:t>
            </a:r>
          </a:p>
        </p:txBody>
      </p:sp>
      <p:pic>
        <p:nvPicPr>
          <p:cNvPr id="6" name="H0_yKBitO8M"/>
          <p:cNvPicPr>
            <a:picLocks noGrp="1" noRot="1" noChangeAspect="1"/>
          </p:cNvPicPr>
          <p:nvPr>
            <p:ph idx="1"/>
            <a:videoFile r:link="rId1"/>
          </p:nvPr>
        </p:nvPicPr>
        <p:blipFill>
          <a:blip r:embed="rId4"/>
          <a:stretch>
            <a:fillRect/>
          </a:stretch>
        </p:blipFill>
        <p:spPr>
          <a:xfrm>
            <a:off x="2369063" y="2108886"/>
            <a:ext cx="7565769" cy="4255745"/>
          </a:xfrm>
          <a:prstGeom prst="rect">
            <a:avLst/>
          </a:prstGeom>
        </p:spPr>
      </p:pic>
    </p:spTree>
    <p:extLst>
      <p:ext uri="{BB962C8B-B14F-4D97-AF65-F5344CB8AC3E}">
        <p14:creationId xmlns:p14="http://schemas.microsoft.com/office/powerpoint/2010/main" val="2218625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Space</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1" y="704006"/>
            <a:ext cx="3228230" cy="2421173"/>
          </a:xfrm>
        </p:spPr>
      </p:pic>
      <p:pic>
        <p:nvPicPr>
          <p:cNvPr id="5" name="Picture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88112" y="3185546"/>
            <a:ext cx="4768132" cy="3576099"/>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473394" y="704006"/>
            <a:ext cx="3874933" cy="2906200"/>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615273" y="3519500"/>
            <a:ext cx="4579952" cy="3434964"/>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613329" y="3773051"/>
            <a:ext cx="3896139" cy="2922104"/>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8194932" y="1717458"/>
            <a:ext cx="3914901" cy="2936176"/>
          </a:xfrm>
          <a:prstGeom prst="rect">
            <a:avLst/>
          </a:prstGeom>
        </p:spPr>
      </p:pic>
    </p:spTree>
    <p:extLst>
      <p:ext uri="{BB962C8B-B14F-4D97-AF65-F5344CB8AC3E}">
        <p14:creationId xmlns:p14="http://schemas.microsoft.com/office/powerpoint/2010/main" val="134569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2967483" y="948907"/>
          <a:ext cx="9057737" cy="52693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80513" y="2127851"/>
            <a:ext cx="3370053" cy="2554545"/>
          </a:xfrm>
          <a:prstGeom prst="rect">
            <a:avLst/>
          </a:prstGeom>
          <a:noFill/>
        </p:spPr>
        <p:txBody>
          <a:bodyPr wrap="square" rtlCol="0">
            <a:spAutoFit/>
          </a:bodyPr>
          <a:lstStyle/>
          <a:p>
            <a:pPr algn="ctr"/>
            <a:r>
              <a:rPr lang="en-US" sz="4000" dirty="0"/>
              <a:t>How we think about our makerspace</a:t>
            </a:r>
          </a:p>
        </p:txBody>
      </p:sp>
    </p:spTree>
    <p:extLst>
      <p:ext uri="{BB962C8B-B14F-4D97-AF65-F5344CB8AC3E}">
        <p14:creationId xmlns:p14="http://schemas.microsoft.com/office/powerpoint/2010/main" val="2684836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764372"/>
            <a:ext cx="8610600" cy="1430187"/>
          </a:xfrm>
        </p:spPr>
        <p:txBody>
          <a:bodyPr>
            <a:normAutofit/>
          </a:bodyPr>
          <a:lstStyle/>
          <a:p>
            <a:r>
              <a:rPr lang="en-US" dirty="0"/>
              <a:t>Lesson #0</a:t>
            </a:r>
            <a:br>
              <a:rPr lang="en-US" dirty="0"/>
            </a:br>
            <a:r>
              <a:rPr lang="en-US" dirty="0"/>
              <a:t>Evolve your makerspace</a:t>
            </a:r>
          </a:p>
        </p:txBody>
      </p:sp>
      <p:sp>
        <p:nvSpPr>
          <p:cNvPr id="3" name="Content Placeholder 2"/>
          <p:cNvSpPr>
            <a:spLocks noGrp="1"/>
          </p:cNvSpPr>
          <p:nvPr>
            <p:ph idx="1"/>
          </p:nvPr>
        </p:nvSpPr>
        <p:spPr/>
        <p:txBody>
          <a:bodyPr/>
          <a:lstStyle/>
          <a:p>
            <a:r>
              <a:rPr lang="en-US" dirty="0"/>
              <a:t>Understand that you are in a domain where things are changing rapidly. </a:t>
            </a:r>
          </a:p>
          <a:p>
            <a:r>
              <a:rPr lang="en-US" dirty="0"/>
              <a:t>Embrace the design process for your makerspace.</a:t>
            </a:r>
          </a:p>
          <a:p>
            <a:r>
              <a:rPr lang="en-US" dirty="0"/>
              <a:t>You don’t have to make it perfect, just continually make it better than it was.</a:t>
            </a:r>
          </a:p>
          <a:p>
            <a:pPr marL="0" indent="0">
              <a:buNone/>
            </a:pPr>
            <a:endParaRPr lang="en-US" dirty="0"/>
          </a:p>
          <a:p>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18050" y="4707172"/>
            <a:ext cx="3212966" cy="2150828"/>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584813" y="4427367"/>
            <a:ext cx="3179882" cy="2384912"/>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279671" y="4071067"/>
            <a:ext cx="3715911" cy="2786933"/>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898302" y="3784826"/>
            <a:ext cx="4399722" cy="3299792"/>
          </a:xfrm>
          <a:prstGeom prst="rect">
            <a:avLst/>
          </a:prstGeom>
        </p:spPr>
      </p:pic>
    </p:spTree>
    <p:extLst>
      <p:ext uri="{BB962C8B-B14F-4D97-AF65-F5344CB8AC3E}">
        <p14:creationId xmlns:p14="http://schemas.microsoft.com/office/powerpoint/2010/main" val="444772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Philosophy: Lesson #1</a:t>
            </a:r>
            <a:br>
              <a:rPr lang="en-US" dirty="0"/>
            </a:br>
            <a:r>
              <a:rPr lang="en-US" dirty="0"/>
              <a:t>Start with the Why</a:t>
            </a:r>
          </a:p>
        </p:txBody>
      </p:sp>
      <p:sp>
        <p:nvSpPr>
          <p:cNvPr id="3" name="Content Placeholder 2"/>
          <p:cNvSpPr>
            <a:spLocks noGrp="1"/>
          </p:cNvSpPr>
          <p:nvPr>
            <p:ph idx="1"/>
          </p:nvPr>
        </p:nvSpPr>
        <p:spPr/>
        <p:txBody>
          <a:bodyPr>
            <a:normAutofit/>
          </a:bodyPr>
          <a:lstStyle/>
          <a:p>
            <a:r>
              <a:rPr lang="en-US" sz="3200" dirty="0"/>
              <a:t>Engage and empower students to solve novel problems with whatever tools are available.</a:t>
            </a:r>
          </a:p>
          <a:p>
            <a:endParaRPr lang="en-US" sz="3200" dirty="0"/>
          </a:p>
          <a:p>
            <a:pPr marL="0" indent="0">
              <a:buNone/>
            </a:pPr>
            <a:r>
              <a:rPr lang="en-US" sz="3200" dirty="0"/>
              <a:t>…that’s ours, pick something that speaks to your community.</a:t>
            </a:r>
          </a:p>
        </p:txBody>
      </p:sp>
      <p:graphicFrame>
        <p:nvGraphicFramePr>
          <p:cNvPr id="5" name="Content Placeholder 3"/>
          <p:cNvGraphicFramePr>
            <a:graphicFrameLocks/>
          </p:cNvGraphicFramePr>
          <p:nvPr>
            <p:extLst/>
          </p:nvPr>
        </p:nvGraphicFramePr>
        <p:xfrm>
          <a:off x="8944215" y="4110958"/>
          <a:ext cx="3157845" cy="29448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5311471" y="4436828"/>
            <a:ext cx="3925294" cy="2421171"/>
          </a:xfrm>
          <a:prstGeom prst="rect">
            <a:avLst/>
          </a:prstGeom>
        </p:spPr>
      </p:pic>
      <p:pic>
        <p:nvPicPr>
          <p:cNvPr id="6" name="Picture 5"/>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2833720" y="4738977"/>
            <a:ext cx="2477751" cy="2099146"/>
          </a:xfrm>
          <a:prstGeom prst="rect">
            <a:avLst/>
          </a:prstGeom>
        </p:spPr>
      </p:pic>
    </p:spTree>
    <p:extLst>
      <p:ext uri="{BB962C8B-B14F-4D97-AF65-F5344CB8AC3E}">
        <p14:creationId xmlns:p14="http://schemas.microsoft.com/office/powerpoint/2010/main" val="3734352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Philosophy: Lesson #2</a:t>
            </a:r>
            <a:br>
              <a:rPr lang="en-US" dirty="0"/>
            </a:br>
            <a:r>
              <a:rPr lang="en-US" dirty="0"/>
              <a:t>Know what success looks like</a:t>
            </a:r>
          </a:p>
        </p:txBody>
      </p:sp>
      <p:sp>
        <p:nvSpPr>
          <p:cNvPr id="3" name="Content Placeholder 2"/>
          <p:cNvSpPr>
            <a:spLocks noGrp="1"/>
          </p:cNvSpPr>
          <p:nvPr>
            <p:ph idx="1"/>
          </p:nvPr>
        </p:nvSpPr>
        <p:spPr/>
        <p:txBody>
          <a:bodyPr>
            <a:normAutofit fontScale="92500"/>
          </a:bodyPr>
          <a:lstStyle/>
          <a:p>
            <a:r>
              <a:rPr lang="en-US" sz="3200" dirty="0"/>
              <a:t>Students (and teachers) using the makerspace as a resource beyond what we have shown them directly</a:t>
            </a:r>
          </a:p>
          <a:p>
            <a:pPr lvl="1"/>
            <a:r>
              <a:rPr lang="en-US" sz="3000" i="1" dirty="0"/>
              <a:t>Making things for projects in other subjects</a:t>
            </a:r>
          </a:p>
          <a:p>
            <a:pPr lvl="1"/>
            <a:r>
              <a:rPr lang="en-US" sz="3000" i="1" dirty="0"/>
              <a:t>Making gifts</a:t>
            </a:r>
          </a:p>
          <a:p>
            <a:pPr lvl="1"/>
            <a:r>
              <a:rPr lang="en-US" sz="3000" i="1" dirty="0"/>
              <a:t>More students and faculty knowing how to use more tools</a:t>
            </a:r>
          </a:p>
          <a:p>
            <a:endParaRPr lang="en-US" sz="3200" dirty="0"/>
          </a:p>
          <a:p>
            <a:pPr marL="0" indent="0">
              <a:buNone/>
            </a:pPr>
            <a:r>
              <a:rPr lang="en-US" sz="3200" dirty="0"/>
              <a:t>…those are ours, pick something </a:t>
            </a:r>
          </a:p>
          <a:p>
            <a:pPr marL="0" indent="0">
              <a:buNone/>
            </a:pPr>
            <a:r>
              <a:rPr lang="en-US" sz="3200" dirty="0"/>
              <a:t>that speaks to your community.</a:t>
            </a:r>
          </a:p>
        </p:txBody>
      </p:sp>
      <p:graphicFrame>
        <p:nvGraphicFramePr>
          <p:cNvPr id="5" name="Content Placeholder 3"/>
          <p:cNvGraphicFramePr>
            <a:graphicFrameLocks/>
          </p:cNvGraphicFramePr>
          <p:nvPr>
            <p:extLst/>
          </p:nvPr>
        </p:nvGraphicFramePr>
        <p:xfrm>
          <a:off x="8944215" y="4110958"/>
          <a:ext cx="3157845" cy="29448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rotWithShape="1">
          <a:blip r:embed="rId8" cstate="print">
            <a:extLst>
              <a:ext uri="{28A0092B-C50C-407E-A947-70E740481C1C}">
                <a14:useLocalDpi xmlns:a14="http://schemas.microsoft.com/office/drawing/2010/main"/>
              </a:ext>
            </a:extLst>
          </a:blip>
          <a:srcRect b="-1555"/>
          <a:stretch/>
        </p:blipFill>
        <p:spPr>
          <a:xfrm>
            <a:off x="-302460" y="4285325"/>
            <a:ext cx="1002176" cy="2596101"/>
          </a:xfrm>
          <a:prstGeom prst="rect">
            <a:avLst/>
          </a:prstGeom>
        </p:spPr>
      </p:pic>
      <p:pic>
        <p:nvPicPr>
          <p:cNvPr id="6" name="Picture 5"/>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02461" y="-120263"/>
            <a:ext cx="2994990" cy="2246243"/>
          </a:xfrm>
          <a:prstGeom prst="rect">
            <a:avLst/>
          </a:prstGeom>
        </p:spPr>
      </p:pic>
      <p:pic>
        <p:nvPicPr>
          <p:cNvPr id="8" name="Picture 7"/>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861977" y="4869331"/>
            <a:ext cx="2521896" cy="1891422"/>
          </a:xfrm>
          <a:prstGeom prst="rect">
            <a:avLst/>
          </a:prstGeom>
        </p:spPr>
      </p:pic>
    </p:spTree>
    <p:extLst>
      <p:ext uri="{BB962C8B-B14F-4D97-AF65-F5344CB8AC3E}">
        <p14:creationId xmlns:p14="http://schemas.microsoft.com/office/powerpoint/2010/main" val="2639718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Hands on with CAD</a:t>
            </a:r>
          </a:p>
        </p:txBody>
      </p:sp>
      <p:sp>
        <p:nvSpPr>
          <p:cNvPr id="3" name="Content Placeholder 2"/>
          <p:cNvSpPr>
            <a:spLocks noGrp="1"/>
          </p:cNvSpPr>
          <p:nvPr>
            <p:ph idx="1"/>
          </p:nvPr>
        </p:nvSpPr>
        <p:spPr/>
        <p:txBody>
          <a:bodyPr/>
          <a:lstStyle/>
          <a:p>
            <a:pPr marL="0" indent="0">
              <a:buNone/>
            </a:pPr>
            <a:r>
              <a:rPr lang="en-US" dirty="0"/>
              <a:t>Today, many levels of software allow for scaffolding! And Free for Edu</a:t>
            </a:r>
          </a:p>
          <a:p>
            <a:r>
              <a:rPr lang="en-US" b="1" i="1" dirty="0" err="1"/>
              <a:t>TinkerCAD</a:t>
            </a:r>
            <a:r>
              <a:rPr lang="en-US" b="1" i="1" dirty="0"/>
              <a:t> </a:t>
            </a:r>
            <a:r>
              <a:rPr lang="en-US" b="1" i="1" dirty="0">
                <a:hlinkClick r:id="rId3"/>
              </a:rPr>
              <a:t>https://tinkercad.com</a:t>
            </a:r>
            <a:r>
              <a:rPr lang="en-US" b="1" i="1" dirty="0"/>
              <a:t> </a:t>
            </a:r>
          </a:p>
          <a:p>
            <a:pPr lvl="1"/>
            <a:r>
              <a:rPr lang="en-US" dirty="0" err="1"/>
              <a:t>Sketchup</a:t>
            </a:r>
            <a:r>
              <a:rPr lang="en-US" dirty="0"/>
              <a:t> (with STL plugin)</a:t>
            </a:r>
          </a:p>
          <a:p>
            <a:pPr lvl="1"/>
            <a:r>
              <a:rPr lang="en-US" dirty="0"/>
              <a:t>123D</a:t>
            </a:r>
          </a:p>
          <a:p>
            <a:pPr lvl="1"/>
            <a:r>
              <a:rPr lang="en-US" dirty="0"/>
              <a:t>Fusion 360</a:t>
            </a:r>
          </a:p>
          <a:p>
            <a:pPr lvl="2"/>
            <a:r>
              <a:rPr lang="en-US" dirty="0"/>
              <a:t>Inventor</a:t>
            </a:r>
          </a:p>
          <a:p>
            <a:pPr lvl="2"/>
            <a:r>
              <a:rPr lang="en-US" dirty="0"/>
              <a:t>Blender</a:t>
            </a:r>
          </a:p>
          <a:p>
            <a:pPr lvl="2"/>
            <a:r>
              <a:rPr lang="en-US" dirty="0"/>
              <a:t>Maya</a:t>
            </a:r>
          </a:p>
          <a:p>
            <a:pPr lvl="2"/>
            <a:r>
              <a:rPr lang="en-US" dirty="0" err="1"/>
              <a:t>Solidworks</a:t>
            </a:r>
            <a:r>
              <a:rPr lang="en-US" dirty="0"/>
              <a:t> ($140 a seat)</a:t>
            </a:r>
          </a:p>
          <a:p>
            <a:pPr lvl="1"/>
            <a:r>
              <a:rPr lang="en-US" dirty="0" err="1"/>
              <a:t>OpenSCAD</a:t>
            </a:r>
            <a:r>
              <a:rPr lang="en-US" dirty="0"/>
              <a:t> (entirely different environment)</a:t>
            </a:r>
          </a:p>
          <a:p>
            <a:pPr lvl="1"/>
            <a:endParaRPr lang="en-US" dirty="0"/>
          </a:p>
        </p:txBody>
      </p:sp>
    </p:spTree>
    <p:extLst>
      <p:ext uri="{BB962C8B-B14F-4D97-AF65-F5344CB8AC3E}">
        <p14:creationId xmlns:p14="http://schemas.microsoft.com/office/powerpoint/2010/main" val="2030471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 something in </a:t>
            </a:r>
            <a:r>
              <a:rPr lang="en-US" dirty="0" err="1"/>
              <a:t>TinkerCAD</a:t>
            </a:r>
            <a:endParaRPr lang="en-US" dirty="0"/>
          </a:p>
        </p:txBody>
      </p:sp>
      <p:sp>
        <p:nvSpPr>
          <p:cNvPr id="3" name="Content Placeholder 2"/>
          <p:cNvSpPr>
            <a:spLocks noGrp="1"/>
          </p:cNvSpPr>
          <p:nvPr>
            <p:ph idx="1"/>
          </p:nvPr>
        </p:nvSpPr>
        <p:spPr/>
        <p:txBody>
          <a:bodyPr/>
          <a:lstStyle/>
          <a:p>
            <a:r>
              <a:rPr lang="en-US" b="1" i="1" dirty="0" err="1"/>
              <a:t>TinkerCAD</a:t>
            </a:r>
            <a:r>
              <a:rPr lang="en-US" b="1" i="1" dirty="0"/>
              <a:t> </a:t>
            </a:r>
            <a:r>
              <a:rPr lang="en-US" b="1" i="1" dirty="0">
                <a:hlinkClick r:id="rId3"/>
              </a:rPr>
              <a:t>https://tinkercad.com</a:t>
            </a:r>
            <a:r>
              <a:rPr lang="en-US" b="1" i="1" dirty="0"/>
              <a:t> </a:t>
            </a:r>
          </a:p>
          <a:p>
            <a:pPr lvl="1"/>
            <a:r>
              <a:rPr lang="en-US" dirty="0"/>
              <a:t>When you are done, export as an STL to the </a:t>
            </a:r>
            <a:r>
              <a:rPr lang="en-US" dirty="0" err="1"/>
              <a:t>flashdrive</a:t>
            </a:r>
            <a:endParaRPr lang="en-US" dirty="0"/>
          </a:p>
          <a:p>
            <a:pPr lvl="1"/>
            <a:r>
              <a:rPr lang="en-US" dirty="0"/>
              <a:t>Henry will print some of your creations (starting with the smallest ones)</a:t>
            </a:r>
          </a:p>
          <a:p>
            <a:pPr marL="0" indent="0">
              <a:buNone/>
            </a:pPr>
            <a:r>
              <a:rPr lang="en-US" dirty="0"/>
              <a:t>[20 minutes]</a:t>
            </a:r>
          </a:p>
        </p:txBody>
      </p:sp>
    </p:spTree>
    <p:extLst>
      <p:ext uri="{BB962C8B-B14F-4D97-AF65-F5344CB8AC3E}">
        <p14:creationId xmlns:p14="http://schemas.microsoft.com/office/powerpoint/2010/main" val="2876563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9671884" y="2398737"/>
            <a:ext cx="1979865" cy="2262703"/>
          </a:xfrm>
          <a:prstGeom prst="rect">
            <a:avLst/>
          </a:prstGeom>
        </p:spPr>
      </p:pic>
      <p:sp>
        <p:nvSpPr>
          <p:cNvPr id="2" name="Title 1"/>
          <p:cNvSpPr>
            <a:spLocks noGrp="1"/>
          </p:cNvSpPr>
          <p:nvPr>
            <p:ph type="title"/>
          </p:nvPr>
        </p:nvSpPr>
        <p:spPr/>
        <p:txBody>
          <a:bodyPr>
            <a:normAutofit/>
          </a:bodyPr>
          <a:lstStyle/>
          <a:p>
            <a:r>
              <a:rPr lang="en-US" dirty="0"/>
              <a:t>People: Lesson #1</a:t>
            </a:r>
            <a:br>
              <a:rPr lang="en-US" dirty="0"/>
            </a:br>
            <a:r>
              <a:rPr lang="en-US" dirty="0"/>
              <a:t>You need these ROLES involved</a:t>
            </a:r>
          </a:p>
        </p:txBody>
      </p:sp>
      <p:sp>
        <p:nvSpPr>
          <p:cNvPr id="3" name="Content Placeholder 2"/>
          <p:cNvSpPr>
            <a:spLocks noGrp="1"/>
          </p:cNvSpPr>
          <p:nvPr>
            <p:ph idx="1"/>
          </p:nvPr>
        </p:nvSpPr>
        <p:spPr/>
        <p:txBody>
          <a:bodyPr>
            <a:normAutofit lnSpcReduction="10000"/>
          </a:bodyPr>
          <a:lstStyle/>
          <a:p>
            <a:r>
              <a:rPr lang="en-US" dirty="0"/>
              <a:t>TINKERER</a:t>
            </a:r>
          </a:p>
          <a:p>
            <a:endParaRPr lang="en-US" dirty="0"/>
          </a:p>
          <a:p>
            <a:r>
              <a:rPr lang="en-US" dirty="0"/>
              <a:t>CHEERLEADER</a:t>
            </a:r>
          </a:p>
          <a:p>
            <a:endParaRPr lang="en-US" dirty="0"/>
          </a:p>
          <a:p>
            <a:r>
              <a:rPr lang="en-US" dirty="0"/>
              <a:t>ORGANIZER</a:t>
            </a:r>
          </a:p>
          <a:p>
            <a:pPr marL="0" indent="0">
              <a:buNone/>
            </a:pPr>
            <a:endParaRPr lang="en-US" dirty="0"/>
          </a:p>
          <a:p>
            <a:pPr marL="0" indent="0">
              <a:buNone/>
            </a:pPr>
            <a:r>
              <a:rPr lang="en-US" dirty="0"/>
              <a:t> * People are generally </a:t>
            </a:r>
          </a:p>
          <a:p>
            <a:pPr marL="0" indent="0">
              <a:buNone/>
            </a:pPr>
            <a:r>
              <a:rPr lang="en-US" dirty="0"/>
              <a:t>able to fill more than one role.</a:t>
            </a:r>
          </a:p>
          <a:p>
            <a:pPr marL="0" indent="0">
              <a:buNone/>
            </a:pPr>
            <a:r>
              <a:rPr lang="en-US" dirty="0"/>
              <a:t>Pre-</a:t>
            </a:r>
            <a:r>
              <a:rPr lang="en-US" dirty="0" err="1"/>
              <a:t>reqs</a:t>
            </a:r>
            <a:r>
              <a:rPr lang="en-US" dirty="0"/>
              <a:t>: Sense of Humor, </a:t>
            </a:r>
          </a:p>
          <a:p>
            <a:pPr marL="0" indent="0">
              <a:buNone/>
            </a:pPr>
            <a:r>
              <a:rPr lang="en-US" dirty="0"/>
              <a:t>Lead by Example</a:t>
            </a:r>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836685" y="3599935"/>
            <a:ext cx="2064433" cy="2148015"/>
          </a:xfrm>
          <a:prstGeom prst="rect">
            <a:avLst/>
          </a:prstGeom>
        </p:spPr>
      </p:pic>
      <p:pic>
        <p:nvPicPr>
          <p:cNvPr id="5" name="Picture 4"/>
          <p:cNvPicPr>
            <a:picLocks noChangeAspect="1"/>
          </p:cNvPicPr>
          <p:nvPr/>
        </p:nvPicPr>
        <p:blipFill rotWithShape="1">
          <a:blip r:embed="rId5"/>
          <a:srcRect r="13540" b="10389"/>
          <a:stretch/>
        </p:blipFill>
        <p:spPr>
          <a:xfrm>
            <a:off x="7795657" y="2006127"/>
            <a:ext cx="1876228" cy="2182720"/>
          </a:xfrm>
          <a:prstGeom prst="rect">
            <a:avLst/>
          </a:prstGeom>
        </p:spPr>
      </p:pic>
      <p:pic>
        <p:nvPicPr>
          <p:cNvPr id="12" name="Picture 11"/>
          <p:cNvPicPr>
            <a:picLocks noChangeAspect="1"/>
          </p:cNvPicPr>
          <p:nvPr/>
        </p:nvPicPr>
        <p:blipFill>
          <a:blip r:embed="rId6"/>
          <a:stretch>
            <a:fillRect/>
          </a:stretch>
        </p:blipFill>
        <p:spPr>
          <a:xfrm>
            <a:off x="4250123" y="1907271"/>
            <a:ext cx="3776197" cy="1692664"/>
          </a:xfrm>
          <a:prstGeom prst="rect">
            <a:avLst/>
          </a:prstGeom>
        </p:spPr>
      </p:pic>
      <p:pic>
        <p:nvPicPr>
          <p:cNvPr id="8" name="Picture 7"/>
          <p:cNvPicPr>
            <a:picLocks noChangeAspect="1"/>
          </p:cNvPicPr>
          <p:nvPr/>
        </p:nvPicPr>
        <p:blipFill rotWithShape="1">
          <a:blip r:embed="rId7" cstate="print">
            <a:extLst>
              <a:ext uri="{28A0092B-C50C-407E-A947-70E740481C1C}">
                <a14:useLocalDpi xmlns:a14="http://schemas.microsoft.com/office/drawing/2010/main"/>
              </a:ext>
            </a:extLst>
          </a:blip>
          <a:srcRect l="-1" r="-901" b="9424"/>
          <a:stretch/>
        </p:blipFill>
        <p:spPr>
          <a:xfrm>
            <a:off x="4411055" y="5317891"/>
            <a:ext cx="3085376" cy="1557266"/>
          </a:xfrm>
          <a:prstGeom prst="rect">
            <a:avLst/>
          </a:prstGeom>
        </p:spPr>
      </p:pic>
      <p:pic>
        <p:nvPicPr>
          <p:cNvPr id="10" name="Picture 9"/>
          <p:cNvPicPr>
            <a:picLocks noChangeAspect="1"/>
          </p:cNvPicPr>
          <p:nvPr/>
        </p:nvPicPr>
        <p:blipFill>
          <a:blip r:embed="rId8"/>
          <a:stretch>
            <a:fillRect/>
          </a:stretch>
        </p:blipFill>
        <p:spPr>
          <a:xfrm>
            <a:off x="7423719" y="4150793"/>
            <a:ext cx="1797854" cy="2705771"/>
          </a:xfrm>
          <a:prstGeom prst="rect">
            <a:avLst/>
          </a:prstGeom>
        </p:spPr>
      </p:pic>
      <p:graphicFrame>
        <p:nvGraphicFramePr>
          <p:cNvPr id="4" name="Content Placeholder 3"/>
          <p:cNvGraphicFramePr>
            <a:graphicFrameLocks/>
          </p:cNvGraphicFramePr>
          <p:nvPr>
            <p:extLst>
              <p:ext uri="{D42A27DB-BD31-4B8C-83A1-F6EECF244321}">
                <p14:modId xmlns:p14="http://schemas.microsoft.com/office/powerpoint/2010/main" val="305063264"/>
              </p:ext>
            </p:extLst>
          </p:nvPr>
        </p:nvGraphicFramePr>
        <p:xfrm>
          <a:off x="8944215" y="4110958"/>
          <a:ext cx="3157845" cy="294483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3639367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Students: Lesson #1</a:t>
            </a:r>
            <a:br>
              <a:rPr lang="en-US" dirty="0"/>
            </a:br>
            <a:r>
              <a:rPr lang="en-US" dirty="0"/>
              <a:t>Scale with students</a:t>
            </a:r>
          </a:p>
        </p:txBody>
      </p:sp>
      <p:sp>
        <p:nvSpPr>
          <p:cNvPr id="3" name="Content Placeholder 2"/>
          <p:cNvSpPr>
            <a:spLocks noGrp="1"/>
          </p:cNvSpPr>
          <p:nvPr>
            <p:ph idx="1"/>
          </p:nvPr>
        </p:nvSpPr>
        <p:spPr/>
        <p:txBody>
          <a:bodyPr/>
          <a:lstStyle/>
          <a:p>
            <a:r>
              <a:rPr lang="en-US" dirty="0"/>
              <a:t>After school and summer experiences</a:t>
            </a:r>
          </a:p>
          <a:p>
            <a:endParaRPr lang="en-US" dirty="0"/>
          </a:p>
          <a:p>
            <a:r>
              <a:rPr lang="en-US" dirty="0"/>
              <a:t>Regular course work, FTC</a:t>
            </a:r>
          </a:p>
          <a:p>
            <a:endParaRPr lang="en-US" dirty="0"/>
          </a:p>
          <a:p>
            <a:r>
              <a:rPr lang="en-US" dirty="0"/>
              <a:t>Certifications and maintenance</a:t>
            </a:r>
          </a:p>
          <a:p>
            <a:endParaRPr lang="en-US" dirty="0"/>
          </a:p>
          <a:p>
            <a:r>
              <a:rPr lang="en-US" dirty="0"/>
              <a:t>Augment your </a:t>
            </a:r>
          </a:p>
          <a:p>
            <a:pPr marL="0" indent="0">
              <a:buNone/>
            </a:pPr>
            <a:r>
              <a:rPr lang="en-US" dirty="0"/>
              <a:t>tinkerer / cheerleader / organizer roles</a:t>
            </a:r>
          </a:p>
        </p:txBody>
      </p:sp>
      <p:graphicFrame>
        <p:nvGraphicFramePr>
          <p:cNvPr id="4" name="Content Placeholder 3"/>
          <p:cNvGraphicFramePr>
            <a:graphicFrameLocks/>
          </p:cNvGraphicFramePr>
          <p:nvPr>
            <p:extLst/>
          </p:nvPr>
        </p:nvGraphicFramePr>
        <p:xfrm>
          <a:off x="8944215" y="4110958"/>
          <a:ext cx="3157845" cy="29448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032766" y="2057401"/>
            <a:ext cx="3069294" cy="2301971"/>
          </a:xfrm>
          <a:prstGeom prst="rect">
            <a:avLst/>
          </a:prstGeom>
        </p:spPr>
      </p:pic>
      <p:pic>
        <p:nvPicPr>
          <p:cNvPr id="6" name="Picture 5"/>
          <p:cNvPicPr>
            <a:picLocks noChangeAspect="1"/>
          </p:cNvPicPr>
          <p:nvPr/>
        </p:nvPicPr>
        <p:blipFill rotWithShape="1">
          <a:blip r:embed="rId9" cstate="print">
            <a:extLst>
              <a:ext uri="{28A0092B-C50C-407E-A947-70E740481C1C}">
                <a14:useLocalDpi xmlns:a14="http://schemas.microsoft.com/office/drawing/2010/main"/>
              </a:ext>
            </a:extLst>
          </a:blip>
          <a:srcRect r="-1100"/>
          <a:stretch/>
        </p:blipFill>
        <p:spPr>
          <a:xfrm>
            <a:off x="6241774" y="2057401"/>
            <a:ext cx="2922309" cy="1948070"/>
          </a:xfrm>
          <a:prstGeom prst="rect">
            <a:avLst/>
          </a:prstGeom>
        </p:spPr>
      </p:pic>
      <p:pic>
        <p:nvPicPr>
          <p:cNvPr id="7" name="Picture 6"/>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7082516" y="3459256"/>
            <a:ext cx="2296257" cy="3305644"/>
          </a:xfrm>
          <a:prstGeom prst="rect">
            <a:avLst/>
          </a:prstGeom>
        </p:spPr>
      </p:pic>
    </p:spTree>
    <p:extLst>
      <p:ext uri="{BB962C8B-B14F-4D97-AF65-F5344CB8AC3E}">
        <p14:creationId xmlns:p14="http://schemas.microsoft.com/office/powerpoint/2010/main" val="2207377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1207" y="764373"/>
            <a:ext cx="9054993" cy="1293028"/>
          </a:xfrm>
        </p:spPr>
        <p:txBody>
          <a:bodyPr>
            <a:normAutofit/>
          </a:bodyPr>
          <a:lstStyle/>
          <a:p>
            <a:r>
              <a:rPr lang="en-US" dirty="0"/>
              <a:t>Tools and Resources: Lesson #1</a:t>
            </a:r>
            <a:br>
              <a:rPr lang="en-US" dirty="0"/>
            </a:br>
            <a:r>
              <a:rPr lang="en-US" dirty="0"/>
              <a:t>You can do a lot with a little</a:t>
            </a:r>
          </a:p>
        </p:txBody>
      </p:sp>
      <p:sp>
        <p:nvSpPr>
          <p:cNvPr id="3" name="Content Placeholder 2"/>
          <p:cNvSpPr>
            <a:spLocks noGrp="1"/>
          </p:cNvSpPr>
          <p:nvPr>
            <p:ph idx="1"/>
          </p:nvPr>
        </p:nvSpPr>
        <p:spPr/>
        <p:txBody>
          <a:bodyPr/>
          <a:lstStyle/>
          <a:p>
            <a:pPr marL="0" indent="0">
              <a:buNone/>
            </a:pPr>
            <a:r>
              <a:rPr lang="en-US" dirty="0"/>
              <a:t>Minimum viable product:</a:t>
            </a:r>
          </a:p>
          <a:p>
            <a:pPr marL="0" indent="0">
              <a:buNone/>
            </a:pPr>
            <a:r>
              <a:rPr lang="en-US" dirty="0"/>
              <a:t>you can do a lot of </a:t>
            </a:r>
          </a:p>
          <a:p>
            <a:pPr marL="0" indent="0">
              <a:buNone/>
            </a:pPr>
            <a:r>
              <a:rPr lang="en-US" dirty="0"/>
              <a:t>making with cheap </a:t>
            </a:r>
          </a:p>
          <a:p>
            <a:pPr marL="0" indent="0">
              <a:buNone/>
            </a:pPr>
            <a:r>
              <a:rPr lang="en-US" dirty="0"/>
              <a:t>tools and materials</a:t>
            </a:r>
          </a:p>
          <a:p>
            <a:pPr marL="0" indent="0">
              <a:buNone/>
            </a:pPr>
            <a:endParaRPr lang="en-US" dirty="0"/>
          </a:p>
        </p:txBody>
      </p:sp>
      <p:graphicFrame>
        <p:nvGraphicFramePr>
          <p:cNvPr id="4" name="Content Placeholder 3"/>
          <p:cNvGraphicFramePr>
            <a:graphicFrameLocks/>
          </p:cNvGraphicFramePr>
          <p:nvPr>
            <p:extLst/>
          </p:nvPr>
        </p:nvGraphicFramePr>
        <p:xfrm>
          <a:off x="8944215" y="4110958"/>
          <a:ext cx="3157845" cy="29448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8" name="Picture 4" descr="https://upload.wikimedia.org/wikipedia/commons/8/89/Duct-tape.jpg"/>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89941" y="3849701"/>
            <a:ext cx="3346076" cy="293914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9"/>
          <a:stretch>
            <a:fillRect/>
          </a:stretch>
        </p:blipFill>
        <p:spPr>
          <a:xfrm>
            <a:off x="3786390" y="1811512"/>
            <a:ext cx="2544437" cy="2520388"/>
          </a:xfrm>
          <a:prstGeom prst="rect">
            <a:avLst/>
          </a:prstGeom>
        </p:spPr>
      </p:pic>
      <p:pic>
        <p:nvPicPr>
          <p:cNvPr id="7" name="Picture 6"/>
          <p:cNvPicPr>
            <a:picLocks noChangeAspect="1"/>
          </p:cNvPicPr>
          <p:nvPr/>
        </p:nvPicPr>
        <p:blipFill>
          <a:blip r:embed="rId10"/>
          <a:stretch>
            <a:fillRect/>
          </a:stretch>
        </p:blipFill>
        <p:spPr>
          <a:xfrm rot="20879631">
            <a:off x="3599678" y="4015880"/>
            <a:ext cx="5462296" cy="2518822"/>
          </a:xfrm>
          <a:prstGeom prst="rect">
            <a:avLst/>
          </a:prstGeom>
        </p:spPr>
      </p:pic>
      <p:pic>
        <p:nvPicPr>
          <p:cNvPr id="8" name="Picture 7"/>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3393832">
            <a:off x="6819352" y="2171086"/>
            <a:ext cx="2524410" cy="2099743"/>
          </a:xfrm>
          <a:prstGeom prst="rect">
            <a:avLst/>
          </a:prstGeom>
        </p:spPr>
      </p:pic>
    </p:spTree>
    <p:extLst>
      <p:ext uri="{BB962C8B-B14F-4D97-AF65-F5344CB8AC3E}">
        <p14:creationId xmlns:p14="http://schemas.microsoft.com/office/powerpoint/2010/main" val="295254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3D vs 2D Making</a:t>
            </a:r>
          </a:p>
        </p:txBody>
      </p:sp>
      <p:sp>
        <p:nvSpPr>
          <p:cNvPr id="3" name="Content Placeholder 2"/>
          <p:cNvSpPr>
            <a:spLocks noGrp="1"/>
          </p:cNvSpPr>
          <p:nvPr>
            <p:ph idx="1"/>
          </p:nvPr>
        </p:nvSpPr>
        <p:spPr/>
        <p:txBody>
          <a:bodyPr/>
          <a:lstStyle/>
          <a:p>
            <a:r>
              <a:rPr lang="en-US" dirty="0"/>
              <a:t>3D printers, CNC, </a:t>
            </a:r>
            <a:r>
              <a:rPr lang="en-US" dirty="0" err="1"/>
              <a:t>etc</a:t>
            </a:r>
            <a:r>
              <a:rPr lang="en-US" dirty="0"/>
              <a:t> use </a:t>
            </a:r>
            <a:r>
              <a:rPr lang="en-US" dirty="0" err="1"/>
              <a:t>GCode</a:t>
            </a:r>
            <a:r>
              <a:rPr lang="en-US" dirty="0"/>
              <a:t> as their language</a:t>
            </a:r>
          </a:p>
          <a:p>
            <a:r>
              <a:rPr lang="en-US" dirty="0"/>
              <a:t>2D vinyl cutters, laser cutters, plotters use Vectors (SVG/PDF generally)</a:t>
            </a:r>
          </a:p>
          <a:p>
            <a:pPr marL="0" indent="0">
              <a:buNone/>
            </a:pPr>
            <a:endParaRPr lang="en-US" dirty="0"/>
          </a:p>
          <a:p>
            <a:pPr marL="0" indent="0">
              <a:buNone/>
            </a:pPr>
            <a:r>
              <a:rPr lang="en-US" dirty="0" err="1"/>
              <a:t>Inkscape</a:t>
            </a:r>
            <a:r>
              <a:rPr lang="en-US" dirty="0"/>
              <a:t> Sticker Tutorial [10 minutes]</a:t>
            </a:r>
          </a:p>
          <a:p>
            <a:pPr marL="0" indent="0">
              <a:buNone/>
            </a:pPr>
            <a:r>
              <a:rPr lang="en-US" dirty="0"/>
              <a:t>Finish up your </a:t>
            </a:r>
            <a:r>
              <a:rPr lang="en-US" dirty="0" err="1"/>
              <a:t>TinkerCAD</a:t>
            </a:r>
            <a:r>
              <a:rPr lang="en-US" dirty="0"/>
              <a:t> and get stickers cut [10 minutes]</a:t>
            </a:r>
          </a:p>
        </p:txBody>
      </p:sp>
    </p:spTree>
    <p:extLst>
      <p:ext uri="{BB962C8B-B14F-4D97-AF65-F5344CB8AC3E}">
        <p14:creationId xmlns:p14="http://schemas.microsoft.com/office/powerpoint/2010/main" val="2342180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0417194" y="2623931"/>
            <a:ext cx="1558744" cy="1977696"/>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714753" y="3013545"/>
            <a:ext cx="1574359" cy="2504661"/>
          </a:xfrm>
          <a:prstGeom prst="rect">
            <a:avLst/>
          </a:prstGeom>
        </p:spPr>
      </p:pic>
      <p:sp>
        <p:nvSpPr>
          <p:cNvPr id="2" name="Title 1"/>
          <p:cNvSpPr>
            <a:spLocks noGrp="1"/>
          </p:cNvSpPr>
          <p:nvPr>
            <p:ph type="title"/>
          </p:nvPr>
        </p:nvSpPr>
        <p:spPr>
          <a:xfrm>
            <a:off x="952820" y="764373"/>
            <a:ext cx="10553381" cy="1293028"/>
          </a:xfrm>
        </p:spPr>
        <p:txBody>
          <a:bodyPr>
            <a:normAutofit fontScale="90000"/>
          </a:bodyPr>
          <a:lstStyle/>
          <a:p>
            <a:r>
              <a:rPr lang="en-US" dirty="0"/>
              <a:t>Tools and Resources: Lesson #2</a:t>
            </a:r>
            <a:br>
              <a:rPr lang="en-US" dirty="0"/>
            </a:br>
            <a:r>
              <a:rPr lang="en-US" dirty="0"/>
              <a:t>If you can afford a laser cutter get one!</a:t>
            </a:r>
          </a:p>
        </p:txBody>
      </p:sp>
      <p:sp>
        <p:nvSpPr>
          <p:cNvPr id="3" name="Content Placeholder 2"/>
          <p:cNvSpPr>
            <a:spLocks noGrp="1"/>
          </p:cNvSpPr>
          <p:nvPr>
            <p:ph idx="1"/>
          </p:nvPr>
        </p:nvSpPr>
        <p:spPr>
          <a:xfrm>
            <a:off x="685800" y="2194561"/>
            <a:ext cx="10820400" cy="1916398"/>
          </a:xfrm>
        </p:spPr>
        <p:txBody>
          <a:bodyPr>
            <a:normAutofit/>
          </a:bodyPr>
          <a:lstStyle/>
          <a:p>
            <a:pPr marL="0" indent="0">
              <a:buNone/>
            </a:pPr>
            <a:r>
              <a:rPr lang="en-US" dirty="0"/>
              <a:t>By far the most useful and satisfying tool in the maker space. Ask what your signage budget is, our laser cutter (Epilog Zing 40w) has paid for itself in signage cost savings (a donor wall in particular).</a:t>
            </a:r>
          </a:p>
          <a:p>
            <a:pPr marL="0" indent="0">
              <a:buNone/>
            </a:pPr>
            <a:r>
              <a:rPr lang="en-US" dirty="0" err="1"/>
              <a:t>Glowforge</a:t>
            </a:r>
            <a:r>
              <a:rPr lang="en-US" dirty="0"/>
              <a:t>: 2.5K</a:t>
            </a:r>
          </a:p>
          <a:p>
            <a:pPr marL="0" indent="0">
              <a:buNone/>
            </a:pPr>
            <a:r>
              <a:rPr lang="en-US" dirty="0"/>
              <a:t>Epilog Zing: 12K</a:t>
            </a:r>
          </a:p>
          <a:p>
            <a:pPr marL="0" indent="0">
              <a:buNone/>
            </a:pPr>
            <a:endParaRPr lang="en-US" dirty="0"/>
          </a:p>
        </p:txBody>
      </p:sp>
      <p:graphicFrame>
        <p:nvGraphicFramePr>
          <p:cNvPr id="4" name="Content Placeholder 3"/>
          <p:cNvGraphicFramePr>
            <a:graphicFrameLocks/>
          </p:cNvGraphicFramePr>
          <p:nvPr>
            <p:extLst/>
          </p:nvPr>
        </p:nvGraphicFramePr>
        <p:xfrm>
          <a:off x="8944215" y="4110958"/>
          <a:ext cx="3157845" cy="294483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Picture 4"/>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0" y="4332793"/>
            <a:ext cx="4110824" cy="2501165"/>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110825" y="4054976"/>
            <a:ext cx="3705308" cy="2778981"/>
          </a:xfrm>
          <a:prstGeom prst="rect">
            <a:avLst/>
          </a:prstGeom>
        </p:spPr>
      </p:pic>
    </p:spTree>
    <p:extLst>
      <p:ext uri="{BB962C8B-B14F-4D97-AF65-F5344CB8AC3E}">
        <p14:creationId xmlns:p14="http://schemas.microsoft.com/office/powerpoint/2010/main" val="2917325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685800" y="1854322"/>
            <a:ext cx="10820400" cy="4024125"/>
          </a:xfrm>
        </p:spPr>
        <p:txBody>
          <a:bodyPr>
            <a:noAutofit/>
          </a:bodyPr>
          <a:lstStyle/>
          <a:p>
            <a:r>
              <a:rPr lang="en-US" sz="2800" dirty="0"/>
              <a:t>Start now, evolve your makerspace as you go</a:t>
            </a:r>
          </a:p>
          <a:p>
            <a:pPr marL="0" indent="0">
              <a:buNone/>
            </a:pPr>
            <a:endParaRPr lang="en-US" sz="2800" dirty="0"/>
          </a:p>
          <a:p>
            <a:r>
              <a:rPr lang="en-US" sz="2800" dirty="0"/>
              <a:t>Know why you are doing this and what success looks like</a:t>
            </a:r>
          </a:p>
          <a:p>
            <a:pPr marL="0" indent="0">
              <a:buNone/>
            </a:pPr>
            <a:endParaRPr lang="en-US" sz="2800" dirty="0"/>
          </a:p>
          <a:p>
            <a:r>
              <a:rPr lang="en-US" sz="2800" dirty="0"/>
              <a:t>Get the right people involved</a:t>
            </a:r>
          </a:p>
          <a:p>
            <a:pPr marL="0" indent="0">
              <a:buNone/>
            </a:pPr>
            <a:endParaRPr lang="en-US" sz="2800" dirty="0"/>
          </a:p>
          <a:p>
            <a:r>
              <a:rPr lang="en-US" sz="2800" dirty="0"/>
              <a:t>Scale with students</a:t>
            </a:r>
          </a:p>
          <a:p>
            <a:endParaRPr lang="en-US" sz="2800" dirty="0"/>
          </a:p>
          <a:p>
            <a:r>
              <a:rPr lang="en-US" sz="2800" dirty="0"/>
              <a:t>VISIT existing makerspaces!</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260957" y="3541546"/>
            <a:ext cx="4931044" cy="3316454"/>
          </a:xfrm>
          <a:prstGeom prst="rect">
            <a:avLst/>
          </a:prstGeom>
        </p:spPr>
      </p:pic>
    </p:spTree>
    <p:extLst>
      <p:ext uri="{BB962C8B-B14F-4D97-AF65-F5344CB8AC3E}">
        <p14:creationId xmlns:p14="http://schemas.microsoft.com/office/powerpoint/2010/main" val="1247985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6956" y="0"/>
            <a:ext cx="8610600" cy="1293028"/>
          </a:xfrm>
        </p:spPr>
        <p:txBody>
          <a:bodyPr/>
          <a:lstStyle/>
          <a:p>
            <a:r>
              <a:rPr lang="en-US" dirty="0"/>
              <a:t>Questions / Good luck!!!</a:t>
            </a:r>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0" y="1156713"/>
            <a:ext cx="5811864" cy="4358898"/>
          </a:xfrm>
        </p:spPr>
      </p:pic>
      <p:graphicFrame>
        <p:nvGraphicFramePr>
          <p:cNvPr id="4" name="Content Placeholder 3"/>
          <p:cNvGraphicFramePr>
            <a:graphicFrameLocks/>
          </p:cNvGraphicFramePr>
          <p:nvPr>
            <p:extLst/>
          </p:nvPr>
        </p:nvGraphicFramePr>
        <p:xfrm>
          <a:off x="6487927" y="1156713"/>
          <a:ext cx="4937935" cy="41058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Rectangle 5"/>
          <p:cNvSpPr/>
          <p:nvPr/>
        </p:nvSpPr>
        <p:spPr>
          <a:xfrm>
            <a:off x="1343187" y="5657671"/>
            <a:ext cx="6656476" cy="923330"/>
          </a:xfrm>
          <a:prstGeom prst="rect">
            <a:avLst/>
          </a:prstGeom>
        </p:spPr>
        <p:txBody>
          <a:bodyPr wrap="square">
            <a:spAutoFit/>
          </a:bodyPr>
          <a:lstStyle/>
          <a:p>
            <a:r>
              <a:rPr lang="en-US" dirty="0"/>
              <a:t>Jonathan Briggs			Roger Mack</a:t>
            </a:r>
          </a:p>
          <a:p>
            <a:r>
              <a:rPr lang="en-US" dirty="0">
                <a:hlinkClick r:id="rId9"/>
              </a:rPr>
              <a:t>jbriggs@eastsideprep.org</a:t>
            </a:r>
            <a:r>
              <a:rPr lang="en-US" dirty="0"/>
              <a:t>	</a:t>
            </a:r>
            <a:r>
              <a:rPr lang="en-US" dirty="0">
                <a:hlinkClick r:id="rId10"/>
              </a:rPr>
              <a:t>rmack@eastsideprep.org</a:t>
            </a:r>
            <a:r>
              <a:rPr lang="en-US" dirty="0"/>
              <a:t> </a:t>
            </a:r>
          </a:p>
          <a:p>
            <a:r>
              <a:rPr lang="en-US" dirty="0"/>
              <a:t>Eastside Preparatory School, Kirkland, WA (COME VISIT!)</a:t>
            </a:r>
          </a:p>
        </p:txBody>
      </p:sp>
      <p:sp>
        <p:nvSpPr>
          <p:cNvPr id="7" name="Rectangle 6"/>
          <p:cNvSpPr/>
          <p:nvPr/>
        </p:nvSpPr>
        <p:spPr>
          <a:xfrm>
            <a:off x="8177939" y="5657671"/>
            <a:ext cx="4910380" cy="923330"/>
          </a:xfrm>
          <a:prstGeom prst="rect">
            <a:avLst/>
          </a:prstGeom>
        </p:spPr>
        <p:txBody>
          <a:bodyPr wrap="square">
            <a:spAutoFit/>
          </a:bodyPr>
          <a:lstStyle/>
          <a:p>
            <a:endParaRPr lang="en-US" dirty="0"/>
          </a:p>
          <a:p>
            <a:r>
              <a:rPr lang="en-US" dirty="0"/>
              <a:t>Slides will be posted at:</a:t>
            </a:r>
          </a:p>
          <a:p>
            <a:r>
              <a:rPr lang="en-US" dirty="0">
                <a:hlinkClick r:id="rId11"/>
              </a:rPr>
              <a:t>http://bit.ly/</a:t>
            </a:r>
            <a:r>
              <a:rPr lang="en-US" b="1" dirty="0">
                <a:hlinkClick r:id="rId11"/>
              </a:rPr>
              <a:t>EPSatNWAIS2016</a:t>
            </a:r>
            <a:r>
              <a:rPr lang="en-US" b="1" dirty="0"/>
              <a:t> </a:t>
            </a:r>
          </a:p>
        </p:txBody>
      </p:sp>
    </p:spTree>
    <p:extLst>
      <p:ext uri="{BB962C8B-B14F-4D97-AF65-F5344CB8AC3E}">
        <p14:creationId xmlns:p14="http://schemas.microsoft.com/office/powerpoint/2010/main" val="34341857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Bring Wristband USBs 5</a:t>
            </a:r>
          </a:p>
          <a:p>
            <a:r>
              <a:rPr lang="en-US" dirty="0"/>
              <a:t>Bring 2 Plays, White </a:t>
            </a:r>
            <a:r>
              <a:rPr lang="en-US" dirty="0" err="1"/>
              <a:t>Robo</a:t>
            </a:r>
            <a:endParaRPr lang="en-US" dirty="0"/>
          </a:p>
          <a:p>
            <a:r>
              <a:rPr lang="en-US" dirty="0"/>
              <a:t>Vinyl Cutter</a:t>
            </a:r>
          </a:p>
          <a:p>
            <a:pPr lvl="1"/>
            <a:r>
              <a:rPr lang="en-US" dirty="0"/>
              <a:t>Vinyl in 3 colors</a:t>
            </a:r>
          </a:p>
          <a:p>
            <a:pPr lvl="1"/>
            <a:r>
              <a:rPr lang="en-US" dirty="0"/>
              <a:t>Transfer Tape</a:t>
            </a:r>
          </a:p>
          <a:p>
            <a:pPr lvl="1"/>
            <a:r>
              <a:rPr lang="en-US" dirty="0" err="1"/>
              <a:t>Squeegies</a:t>
            </a:r>
            <a:endParaRPr lang="en-US" dirty="0"/>
          </a:p>
          <a:p>
            <a:pPr lvl="1"/>
            <a:r>
              <a:rPr lang="en-US" dirty="0"/>
              <a:t>Tweezers</a:t>
            </a:r>
          </a:p>
          <a:p>
            <a:pPr lvl="1"/>
            <a:r>
              <a:rPr lang="en-US" dirty="0"/>
              <a:t>Box Cutter</a:t>
            </a:r>
          </a:p>
          <a:p>
            <a:r>
              <a:rPr lang="en-US" dirty="0"/>
              <a:t>Demo Made Things</a:t>
            </a:r>
          </a:p>
          <a:p>
            <a:r>
              <a:rPr lang="en-US" dirty="0"/>
              <a:t>Marshmallow stuff</a:t>
            </a:r>
          </a:p>
          <a:p>
            <a:endParaRPr lang="en-US" dirty="0"/>
          </a:p>
        </p:txBody>
      </p:sp>
    </p:spTree>
    <p:extLst>
      <p:ext uri="{BB962C8B-B14F-4D97-AF65-F5344CB8AC3E}">
        <p14:creationId xmlns:p14="http://schemas.microsoft.com/office/powerpoint/2010/main" val="1800381140"/>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8667</TotalTime>
  <Words>866</Words>
  <Application>Microsoft Office PowerPoint</Application>
  <PresentationFormat>Widescreen</PresentationFormat>
  <Paragraphs>235</Paragraphs>
  <Slides>21</Slides>
  <Notes>21</Notes>
  <HiddenSlides>1</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Century Gothic</vt:lpstr>
      <vt:lpstr>Vapor Trail</vt:lpstr>
      <vt:lpstr>MakerSpaces: The Missing Manual</vt:lpstr>
      <vt:lpstr>Know Your Audience</vt:lpstr>
      <vt:lpstr>Makerspaces, why bother?</vt:lpstr>
      <vt:lpstr>Our History</vt:lpstr>
      <vt:lpstr>Design Challenge</vt:lpstr>
      <vt:lpstr>Observations?</vt:lpstr>
      <vt:lpstr>Current Space</vt:lpstr>
      <vt:lpstr>PowerPoint Presentation</vt:lpstr>
      <vt:lpstr>Lesson #0 Evolve your makerspace</vt:lpstr>
      <vt:lpstr>Philosophy: Lesson #1 Start with the Why</vt:lpstr>
      <vt:lpstr>Philosophy: Lesson #2 Know what success looks like</vt:lpstr>
      <vt:lpstr>Hands on with CAD</vt:lpstr>
      <vt:lpstr>Build something in TinkerCAD</vt:lpstr>
      <vt:lpstr>People: Lesson #1 You need these ROLES involved</vt:lpstr>
      <vt:lpstr>Students: Lesson #1 Scale with students</vt:lpstr>
      <vt:lpstr>Tools and Resources: Lesson #1 You can do a lot with a little</vt:lpstr>
      <vt:lpstr>3D vs 2D Making</vt:lpstr>
      <vt:lpstr>Tools and Resources: Lesson #2 If you can afford a laser cutter get one!</vt:lpstr>
      <vt:lpstr>Summary</vt:lpstr>
      <vt:lpstr>Questions / Good luck!!!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Briggs</dc:creator>
  <cp:lastModifiedBy>Jonathan Briggs</cp:lastModifiedBy>
  <cp:revision>17</cp:revision>
  <dcterms:created xsi:type="dcterms:W3CDTF">2016-02-26T18:48:18Z</dcterms:created>
  <dcterms:modified xsi:type="dcterms:W3CDTF">2016-10-13T22:08:06Z</dcterms:modified>
</cp:coreProperties>
</file>