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5"/>
  </p:notesMasterIdLst>
  <p:sldIdLst>
    <p:sldId id="256" r:id="rId5"/>
    <p:sldId id="258" r:id="rId6"/>
    <p:sldId id="266" r:id="rId7"/>
    <p:sldId id="264" r:id="rId8"/>
    <p:sldId id="261" r:id="rId9"/>
    <p:sldId id="262" r:id="rId10"/>
    <p:sldId id="263" r:id="rId11"/>
    <p:sldId id="265" r:id="rId12"/>
    <p:sldId id="257" r:id="rId13"/>
    <p:sldId id="25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1" d="100"/>
          <a:sy n="71" d="100"/>
        </p:scale>
        <p:origin x="84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D28D5A-442A-4AF8-8A15-6FAA307E72A0}" type="datetimeFigureOut">
              <a:rPr lang="en-US" smtClean="0"/>
              <a:t>3/13/2014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F34052-1DD5-4558-8545-3CCEB5AEFF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429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s://mam.eastsideprep.org/eps_canvas.js" TargetMode="External"/><Relationship Id="rId7" Type="http://schemas.openxmlformats.org/officeDocument/2006/relationships/image" Target="../media/image3.png"/><Relationship Id="rId2" Type="http://schemas.openxmlformats.org/officeDocument/2006/relationships/hyperlink" Target="https://mam.eastsideprep.org/eps_canvas.cs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api.instructure.com/" TargetMode="External"/><Relationship Id="rId5" Type="http://schemas.openxmlformats.org/officeDocument/2006/relationships/hyperlink" Target="https://eastsideprep.instructure.com/accounts/97819/settings" TargetMode="External"/><Relationship Id="rId4" Type="http://schemas.openxmlformats.org/officeDocument/2006/relationships/hyperlink" Target="https://www.eduappcenter.com/" TargetMode="Externa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eastsideprep.instructure.com/courses/1054508/wiki/temp-page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dirty="0" smtClean="0"/>
              <a:t>Customizations: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1208740"/>
          </a:xfrm>
        </p:spPr>
        <p:txBody>
          <a:bodyPr>
            <a:normAutofit/>
          </a:bodyPr>
          <a:lstStyle/>
          <a:p>
            <a:r>
              <a:rPr lang="en-US" sz="3200" dirty="0"/>
              <a:t>Where the LMS stops and </a:t>
            </a:r>
            <a:r>
              <a:rPr lang="en-US" sz="3200" dirty="0" smtClean="0"/>
              <a:t>your </a:t>
            </a:r>
            <a:r>
              <a:rPr lang="en-US" sz="3200" dirty="0"/>
              <a:t>school begins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8721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makes a school great?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4977" y="2833875"/>
            <a:ext cx="8713693" cy="4024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/>
              <a:t>Culture!</a:t>
            </a:r>
          </a:p>
          <a:p>
            <a:pPr marL="0" indent="0">
              <a:buNone/>
            </a:pPr>
            <a:endParaRPr lang="en-US" sz="3600" dirty="0" smtClean="0"/>
          </a:p>
          <a:p>
            <a:pPr marL="0" indent="0">
              <a:buNone/>
            </a:pPr>
            <a:r>
              <a:rPr lang="en-US" sz="3600" dirty="0" smtClean="0"/>
              <a:t>Make Your LMS Support YOUR Culture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582354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5963" y="737479"/>
            <a:ext cx="9502588" cy="1293028"/>
          </a:xfrm>
        </p:spPr>
        <p:txBody>
          <a:bodyPr/>
          <a:lstStyle/>
          <a:p>
            <a:r>
              <a:rPr lang="en-US" dirty="0" smtClean="0"/>
              <a:t>Customize to support the culture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866319" y="2057401"/>
            <a:ext cx="8015111" cy="5034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dirty="0" smtClean="0"/>
              <a:t>Eastside Prep &amp; Canvas Customizations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400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72354" y="2798516"/>
            <a:ext cx="11231778" cy="3850639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Branding</a:t>
            </a:r>
          </a:p>
          <a:p>
            <a:r>
              <a:rPr lang="en-US" sz="2400" dirty="0" smtClean="0"/>
              <a:t>Open </a:t>
            </a:r>
            <a:r>
              <a:rPr lang="en-US" sz="2400" dirty="0"/>
              <a:t>Courses</a:t>
            </a:r>
          </a:p>
          <a:p>
            <a:r>
              <a:rPr lang="en-US" sz="2400" dirty="0"/>
              <a:t>SIS Integration</a:t>
            </a:r>
          </a:p>
          <a:p>
            <a:r>
              <a:rPr lang="en-US" sz="2400" dirty="0" smtClean="0"/>
              <a:t>Faculty </a:t>
            </a:r>
            <a:r>
              <a:rPr lang="en-US" sz="2400" dirty="0"/>
              <a:t>– Student Communication</a:t>
            </a:r>
          </a:p>
          <a:p>
            <a:r>
              <a:rPr lang="en-US" sz="2400" dirty="0" err="1"/>
              <a:t>MathJAX</a:t>
            </a:r>
            <a:endParaRPr lang="en-US" sz="2400" dirty="0"/>
          </a:p>
          <a:p>
            <a:r>
              <a:rPr lang="en-US" sz="2400" dirty="0"/>
              <a:t>Google </a:t>
            </a:r>
            <a:r>
              <a:rPr lang="en-US" sz="2400" dirty="0" smtClean="0"/>
              <a:t>Analytics</a:t>
            </a:r>
          </a:p>
          <a:p>
            <a:r>
              <a:rPr lang="en-US" sz="2400" dirty="0" smtClean="0"/>
              <a:t>Grading Notes</a:t>
            </a:r>
          </a:p>
          <a:p>
            <a:r>
              <a:rPr lang="en-US" sz="2400" dirty="0" smtClean="0"/>
              <a:t>Class Agendas</a:t>
            </a:r>
          </a:p>
          <a:p>
            <a:r>
              <a:rPr lang="en-US" sz="2400" dirty="0" smtClean="0"/>
              <a:t>Attendance</a:t>
            </a:r>
            <a:endParaRPr lang="en-US" sz="2400" dirty="0"/>
          </a:p>
          <a:p>
            <a:r>
              <a:rPr lang="en-US" sz="2400" dirty="0" smtClean="0"/>
              <a:t>Strengths</a:t>
            </a:r>
          </a:p>
          <a:p>
            <a:r>
              <a:rPr lang="en-US" sz="2400" dirty="0" smtClean="0"/>
              <a:t>Schedules</a:t>
            </a:r>
          </a:p>
          <a:p>
            <a:r>
              <a:rPr lang="en-US" sz="2400" dirty="0" smtClean="0"/>
              <a:t>Grade Reports</a:t>
            </a:r>
          </a:p>
          <a:p>
            <a:r>
              <a:rPr lang="en-US" sz="2400" dirty="0" smtClean="0"/>
              <a:t>Student Self Reflections</a:t>
            </a:r>
          </a:p>
          <a:p>
            <a:r>
              <a:rPr lang="en-US" sz="2400" dirty="0" smtClean="0"/>
              <a:t>Course Evaluations</a:t>
            </a:r>
          </a:p>
          <a:p>
            <a:r>
              <a:rPr lang="en-US" sz="2400" dirty="0"/>
              <a:t>Split Calendars</a:t>
            </a:r>
          </a:p>
          <a:p>
            <a:r>
              <a:rPr lang="en-US" sz="2400" dirty="0"/>
              <a:t>Assignment </a:t>
            </a:r>
            <a:r>
              <a:rPr lang="en-US" sz="2400" dirty="0" smtClean="0"/>
              <a:t>Machine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6416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4246" y="752391"/>
            <a:ext cx="4567517" cy="4412745"/>
          </a:xfrm>
        </p:spPr>
        <p:txBody>
          <a:bodyPr>
            <a:normAutofit/>
          </a:bodyPr>
          <a:lstStyle/>
          <a:p>
            <a:r>
              <a:rPr lang="en-US" dirty="0" smtClean="0"/>
              <a:t>tools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Static Demos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live demos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21340" y="3200400"/>
            <a:ext cx="6826625" cy="2315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Tools</a:t>
            </a:r>
          </a:p>
          <a:p>
            <a:r>
              <a:rPr lang="en-US" sz="2000" dirty="0" smtClean="0">
                <a:hlinkClick r:id="rId2"/>
              </a:rPr>
              <a:t>CSS </a:t>
            </a:r>
            <a:r>
              <a:rPr lang="en-US" sz="2000" dirty="0" smtClean="0"/>
              <a:t>(styling)</a:t>
            </a:r>
          </a:p>
          <a:p>
            <a:r>
              <a:rPr lang="en-US" sz="2000" dirty="0" smtClean="0">
                <a:hlinkClick r:id="rId3"/>
              </a:rPr>
              <a:t>JavaScript </a:t>
            </a:r>
            <a:r>
              <a:rPr lang="en-US" sz="2000" dirty="0" smtClean="0"/>
              <a:t>(programmatic control)</a:t>
            </a:r>
          </a:p>
          <a:p>
            <a:r>
              <a:rPr lang="en-US" sz="2000" dirty="0" smtClean="0">
                <a:hlinkClick r:id="rId4"/>
              </a:rPr>
              <a:t>LTI </a:t>
            </a:r>
            <a:r>
              <a:rPr lang="en-US" sz="2000" dirty="0" smtClean="0">
                <a:hlinkClick r:id="rId5"/>
              </a:rPr>
              <a:t>Apps</a:t>
            </a:r>
            <a:r>
              <a:rPr lang="en-US" sz="2000" dirty="0" smtClean="0"/>
              <a:t> (integrated external web software)</a:t>
            </a:r>
          </a:p>
          <a:p>
            <a:r>
              <a:rPr lang="en-US" sz="2000" dirty="0" smtClean="0">
                <a:hlinkClick r:id="rId6"/>
              </a:rPr>
              <a:t>API</a:t>
            </a:r>
            <a:r>
              <a:rPr lang="en-US" sz="2000" dirty="0" smtClean="0"/>
              <a:t> (direct programmatic access to canvas data)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4765" y="5516096"/>
            <a:ext cx="3762375" cy="10382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9746" y="5798073"/>
            <a:ext cx="1724025" cy="3714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00190" y="5757732"/>
            <a:ext cx="1247775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030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442" y="616455"/>
            <a:ext cx="10174941" cy="1293028"/>
          </a:xfrm>
        </p:spPr>
        <p:txBody>
          <a:bodyPr/>
          <a:lstStyle/>
          <a:p>
            <a:r>
              <a:rPr lang="en-US" dirty="0" smtClean="0"/>
              <a:t>Grading Notes		Class Agendas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12" y="1600200"/>
            <a:ext cx="5066606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368" y="1559859"/>
            <a:ext cx="4114800" cy="5825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8649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81400" y="308125"/>
            <a:ext cx="8610600" cy="1293028"/>
          </a:xfrm>
        </p:spPr>
        <p:txBody>
          <a:bodyPr/>
          <a:lstStyle/>
          <a:p>
            <a:r>
              <a:rPr lang="en-US" dirty="0" smtClean="0"/>
              <a:t>Four11 (SIS) integration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7003"/>
            <a:ext cx="7221071" cy="4168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15602"/>
          <a:stretch/>
        </p:blipFill>
        <p:spPr>
          <a:xfrm>
            <a:off x="2576792" y="4182035"/>
            <a:ext cx="9839325" cy="293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76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self assessments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3110"/>
            <a:ext cx="6965576" cy="5057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015" y="2630516"/>
            <a:ext cx="5391527" cy="3242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062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Live demos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854388" y="2433918"/>
            <a:ext cx="6651812" cy="3469341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b="1" dirty="0" smtClean="0">
                <a:hlinkClick r:id="rId2"/>
              </a:rPr>
              <a:t>Demos</a:t>
            </a:r>
            <a:endParaRPr lang="en-US" sz="2000" b="1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2000" b="1" dirty="0" smtClean="0"/>
          </a:p>
          <a:p>
            <a:r>
              <a:rPr lang="en-US" sz="2000" dirty="0" smtClean="0"/>
              <a:t>Google Analytics</a:t>
            </a:r>
          </a:p>
          <a:p>
            <a:r>
              <a:rPr lang="en-US" sz="2000" dirty="0" smtClean="0"/>
              <a:t>Assignment Machine App</a:t>
            </a:r>
          </a:p>
          <a:p>
            <a:pPr lvl="1"/>
            <a:r>
              <a:rPr lang="en-US" sz="1800" dirty="0" smtClean="0"/>
              <a:t>Split Calendars</a:t>
            </a:r>
          </a:p>
        </p:txBody>
      </p:sp>
    </p:spTree>
    <p:extLst>
      <p:ext uri="{BB962C8B-B14F-4D97-AF65-F5344CB8AC3E}">
        <p14:creationId xmlns:p14="http://schemas.microsoft.com/office/powerpoint/2010/main" val="4120316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8729" y="764373"/>
            <a:ext cx="8897471" cy="1293028"/>
          </a:xfrm>
        </p:spPr>
        <p:txBody>
          <a:bodyPr/>
          <a:lstStyle/>
          <a:p>
            <a:r>
              <a:rPr lang="en-US" dirty="0" smtClean="0"/>
              <a:t>demand a humble, Trusting </a:t>
            </a:r>
            <a:r>
              <a:rPr lang="en-US" dirty="0" err="1" smtClean="0"/>
              <a:t>lms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One that plays well with others</a:t>
            </a:r>
          </a:p>
          <a:p>
            <a:r>
              <a:rPr lang="en-US" sz="3200" dirty="0" smtClean="0"/>
              <a:t>One that trusts its customers</a:t>
            </a:r>
          </a:p>
          <a:p>
            <a:r>
              <a:rPr lang="en-US" sz="3200" dirty="0" smtClean="0"/>
              <a:t>One that listens to its customers</a:t>
            </a:r>
          </a:p>
          <a:p>
            <a:r>
              <a:rPr lang="en-US" sz="3200" dirty="0" smtClean="0"/>
              <a:t>One that knows the innovations in education are going to come from many sources</a:t>
            </a:r>
          </a:p>
          <a:p>
            <a:r>
              <a:rPr lang="en-US" sz="3200" dirty="0" smtClean="0"/>
              <a:t>One that understands that their decisions affect millions of students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2326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50728" y="1922929"/>
            <a:ext cx="3920176" cy="467957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 smtClean="0"/>
              <a:t>Culture!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Make Your LMS Support YOUR School!</a:t>
            </a:r>
          </a:p>
          <a:p>
            <a:pPr marL="0" indent="0">
              <a:buNone/>
            </a:pPr>
            <a:r>
              <a:rPr lang="en-US" sz="2400" dirty="0" smtClean="0"/>
              <a:t>Make Your LMS Support YOUR Course!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RESOURCES</a:t>
            </a:r>
          </a:p>
          <a:p>
            <a:pPr marL="0" indent="0">
              <a:buNone/>
            </a:pPr>
            <a:r>
              <a:rPr lang="en-US" sz="2400" dirty="0" smtClean="0"/>
              <a:t>Bit.ly/</a:t>
            </a:r>
            <a:r>
              <a:rPr lang="en-US" sz="2400" dirty="0" err="1" smtClean="0"/>
              <a:t>CustomizingCanvas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Help.instructure.com</a:t>
            </a:r>
          </a:p>
          <a:p>
            <a:pPr marL="0" indent="0">
              <a:buNone/>
            </a:pPr>
            <a:r>
              <a:rPr lang="en-US" sz="2400" dirty="0" smtClean="0"/>
              <a:t>jbriggs@eastsideprep.org</a:t>
            </a:r>
            <a:endParaRPr lang="en-US" sz="24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4534"/>
            <a:ext cx="7002929" cy="4042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203" y="4007224"/>
            <a:ext cx="3969048" cy="2881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8821" y="1396397"/>
            <a:ext cx="2937162" cy="304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331" y="4210406"/>
            <a:ext cx="3461028" cy="193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260" y="4898754"/>
            <a:ext cx="4181680" cy="1455878"/>
          </a:xfrm>
          <a:prstGeom prst="rect">
            <a:avLst/>
          </a:prstGeom>
          <a:noFill/>
          <a:ln>
            <a:noFill/>
          </a:ln>
          <a:effectLst>
            <a:reflection blurRad="25400" stA="48000" endPos="27000" dist="635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844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E09E894E14954994A9B84961ED4945" ma:contentTypeVersion="1" ma:contentTypeDescription="Create a new document." ma:contentTypeScope="" ma:versionID="2a62a6f1871dc43d2ce155db2d56184e">
  <xsd:schema xmlns:xsd="http://www.w3.org/2001/XMLSchema" xmlns:xs="http://www.w3.org/2001/XMLSchema" xmlns:p="http://schemas.microsoft.com/office/2006/metadata/properties" xmlns:ns3="c1ca421a-99e3-4044-a597-eed364e78144" targetNamespace="http://schemas.microsoft.com/office/2006/metadata/properties" ma:root="true" ma:fieldsID="621f76218c46111d1c5684466f8d0efc" ns3:_="">
    <xsd:import namespace="c1ca421a-99e3-4044-a597-eed364e78144"/>
    <xsd:element name="properties">
      <xsd:complexType>
        <xsd:sequence>
          <xsd:element name="documentManagement">
            <xsd:complexType>
              <xsd:all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ca421a-99e3-4044-a597-eed364e7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778E5BA-F51C-41DF-AA93-26B081EF33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ca421a-99e3-4044-a597-eed364e781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93E2F34-34FD-4409-9483-1FE92A04645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B7D29CF-D0C4-4FB0-B3AE-B164B64BCF98}">
  <ds:schemaRefs>
    <ds:schemaRef ds:uri="c1ca421a-99e3-4044-a597-eed364e78144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TC104033937[[fn=Vapor Trail]]</Template>
  <TotalTime>167</TotalTime>
  <Words>181</Words>
  <Application>Microsoft Office PowerPoint</Application>
  <PresentationFormat>Widescreen</PresentationFormat>
  <Paragraphs>55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Century Gothic</vt:lpstr>
      <vt:lpstr>Vapor Trail</vt:lpstr>
      <vt:lpstr>Customizations:</vt:lpstr>
      <vt:lpstr>What makes a school great?</vt:lpstr>
      <vt:lpstr>Customize to support the culture</vt:lpstr>
      <vt:lpstr>tools  Static Demos  live demos  questions</vt:lpstr>
      <vt:lpstr>Grading Notes  Class Agendas</vt:lpstr>
      <vt:lpstr>Four11 (SIS) integration</vt:lpstr>
      <vt:lpstr>Student self assessments</vt:lpstr>
      <vt:lpstr>Live demos</vt:lpstr>
      <vt:lpstr>demand a humble, Trusting lms</vt:lpstr>
      <vt:lpstr>Questions?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With great power comes great responsibility</dc:title>
  <dc:creator>Jonathan Briggs</dc:creator>
  <cp:lastModifiedBy>Jonathan</cp:lastModifiedBy>
  <cp:revision>14</cp:revision>
  <dcterms:created xsi:type="dcterms:W3CDTF">2014-03-13T05:13:28Z</dcterms:created>
  <dcterms:modified xsi:type="dcterms:W3CDTF">2014-03-13T08:00:53Z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0x010100F8E09E894E14954994A9B84961ED4945</vt:lpwstr>
  </property>
</Properties>
</file>